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3.xml" ContentType="application/vnd.ms-office.inkAction+xml"/>
  <Override PartName="/ppt/tags/tag16.xml" ContentType="application/vnd.openxmlformats-officedocument.presentationml.tags+xml"/>
  <Override PartName="/ppt/ink/inkAction4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5.xml" ContentType="application/vnd.ms-office.inkAction+xml"/>
  <Override PartName="/ppt/tags/tag21.xml" ContentType="application/vnd.openxmlformats-officedocument.presentationml.tags+xml"/>
  <Override PartName="/ppt/ink/inkAction6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7.xml" ContentType="application/vnd.ms-office.inkAction+xml"/>
  <Override PartName="/ppt/tags/tag25.xml" ContentType="application/vnd.openxmlformats-officedocument.presentationml.tags+xml"/>
  <Override PartName="/ppt/ink/inkAction8.xml" ContentType="application/vnd.ms-office.inkAction+xml"/>
  <Override PartName="/ppt/tags/tag26.xml" ContentType="application/vnd.openxmlformats-officedocument.presentationml.tags+xml"/>
  <Override PartName="/ppt/ink/inkAction9.xml" ContentType="application/vnd.ms-office.inkAction+xml"/>
  <Override PartName="/ppt/tags/tag27.xml" ContentType="application/vnd.openxmlformats-officedocument.presentationml.tags+xml"/>
  <Override PartName="/ppt/ink/inkAction10.xml" ContentType="application/vnd.ms-office.inkAction+xml"/>
  <Override PartName="/ppt/tags/tag28.xml" ContentType="application/vnd.openxmlformats-officedocument.presentationml.tags+xml"/>
  <Override PartName="/ppt/ink/inkAction11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2.xml" ContentType="application/vnd.ms-office.inkAction+xml"/>
  <Override PartName="/ppt/tags/tag35.xml" ContentType="application/vnd.openxmlformats-officedocument.presentationml.tags+xml"/>
  <Override PartName="/ppt/ink/inkAction13.xml" ContentType="application/vnd.ms-office.inkAction+xml"/>
  <Override PartName="/ppt/tags/tag36.xml" ContentType="application/vnd.openxmlformats-officedocument.presentationml.tags+xml"/>
  <Override PartName="/ppt/ink/inkAction14.xml" ContentType="application/vnd.ms-office.inkAction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5.xml" ContentType="application/vnd.ms-office.inkAction+xml"/>
  <Override PartName="/ppt/tags/tag38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6.xml" ContentType="application/vnd.ms-office.inkAction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17.xml" ContentType="application/vnd.ms-office.inkAction+xml"/>
  <Override PartName="/ppt/notesSlides/notesSlide5.xml" ContentType="application/vnd.openxmlformats-officedocument.presentationml.notesSlide+xml"/>
  <Override PartName="/ppt/ink/inkAction18.xml" ContentType="application/vnd.ms-office.inkAction+xml"/>
  <Override PartName="/ppt/tags/tag40.xml" ContentType="application/vnd.openxmlformats-officedocument.presentationml.tags+xml"/>
  <Override PartName="/ppt/ink/inkAction19.xml" ContentType="application/vnd.ms-office.inkAction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ink/inkAction20.xml" ContentType="application/vnd.ms-office.inkAction+xml"/>
  <Override PartName="/ppt/tags/tag43.xml" ContentType="application/vnd.openxmlformats-officedocument.presentationml.tags+xml"/>
  <Override PartName="/ppt/ink/inkAction21.xml" ContentType="application/vnd.ms-office.inkAction+xml"/>
  <Override PartName="/ppt/tags/tag44.xml" ContentType="application/vnd.openxmlformats-officedocument.presentationml.tags+xml"/>
  <Override PartName="/ppt/ink/inkAction22.xml" ContentType="application/vnd.ms-office.inkAction+xml"/>
  <Override PartName="/ppt/tags/tag45.xml" ContentType="application/vnd.openxmlformats-officedocument.presentationml.tags+xml"/>
  <Override PartName="/ppt/ink/inkAction23.xml" ContentType="application/vnd.ms-office.inkAction+xml"/>
  <Override PartName="/ppt/tags/tag46.xml" ContentType="application/vnd.openxmlformats-officedocument.presentationml.tags+xml"/>
  <Override PartName="/ppt/ink/inkAction24.xml" ContentType="application/vnd.ms-office.inkAction+xml"/>
  <Override PartName="/ppt/tags/tag47.xml" ContentType="application/vnd.openxmlformats-officedocument.presentationml.tags+xml"/>
  <Override PartName="/ppt/ink/inkAction25.xml" ContentType="application/vnd.ms-office.inkAction+xml"/>
  <Override PartName="/ppt/tags/tag48.xml" ContentType="application/vnd.openxmlformats-officedocument.presentationml.tags+xml"/>
  <Override PartName="/ppt/ink/inkAction26.xml" ContentType="application/vnd.ms-office.inkAction+xml"/>
  <Override PartName="/ppt/tags/tag49.xml" ContentType="application/vnd.openxmlformats-officedocument.presentationml.tags+xml"/>
  <Override PartName="/ppt/ink/inkAction27.xml" ContentType="application/vnd.ms-office.inkAction+xml"/>
  <Override PartName="/ppt/tags/tag50.xml" ContentType="application/vnd.openxmlformats-officedocument.presentationml.tags+xml"/>
  <Override PartName="/ppt/ink/inkAction28.xml" ContentType="application/vnd.ms-office.inkAction+xml"/>
  <Override PartName="/ppt/tags/tag51.xml" ContentType="application/vnd.openxmlformats-officedocument.presentationml.tags+xml"/>
  <Override PartName="/ppt/ink/inkAction29.xml" ContentType="application/vnd.ms-office.inkAction+xml"/>
  <Override PartName="/ppt/tags/tag52.xml" ContentType="application/vnd.openxmlformats-officedocument.presentationml.tags+xml"/>
  <Override PartName="/ppt/ink/inkAction30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Action31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32.xml" ContentType="application/vnd.ms-office.inkAction+xml"/>
  <Override PartName="/ppt/tags/tag57.xml" ContentType="application/vnd.openxmlformats-officedocument.presentationml.tags+xml"/>
  <Override PartName="/ppt/ink/inkAction33.xml" ContentType="application/vnd.ms-office.inkAction+xml"/>
  <Override PartName="/ppt/tags/tag58.xml" ContentType="application/vnd.openxmlformats-officedocument.presentationml.tags+xml"/>
  <Override PartName="/ppt/ink/inkAction34.xml" ContentType="application/vnd.ms-office.inkAction+xml"/>
  <Override PartName="/ppt/ink/inkAction35.xml" ContentType="application/vnd.ms-office.inkAction+xml"/>
  <Override PartName="/ppt/tags/tag59.xml" ContentType="application/vnd.openxmlformats-officedocument.presentationml.tags+xml"/>
  <Override PartName="/ppt/ink/inkAction36.xml" ContentType="application/vnd.ms-office.inkAction+xml"/>
  <Override PartName="/ppt/tags/tag60.xml" ContentType="application/vnd.openxmlformats-officedocument.presentationml.tags+xml"/>
  <Override PartName="/ppt/ink/inkAction37.xml" ContentType="application/vnd.ms-office.inkAction+xml"/>
  <Override PartName="/ppt/tags/tag61.xml" ContentType="application/vnd.openxmlformats-officedocument.presentationml.tags+xml"/>
  <Override PartName="/ppt/ink/inkAction38.xml" ContentType="application/vnd.ms-office.inkAction+xml"/>
  <Override PartName="/ppt/tags/tag62.xml" ContentType="application/vnd.openxmlformats-officedocument.presentationml.tags+xml"/>
  <Override PartName="/ppt/ink/inkAction39.xml" ContentType="application/vnd.ms-office.inkAction+xml"/>
  <Override PartName="/ppt/tags/tag63.xml" ContentType="application/vnd.openxmlformats-officedocument.presentationml.tags+xml"/>
  <Override PartName="/ppt/ink/inkAction40.xml" ContentType="application/vnd.ms-office.inkAction+xml"/>
  <Override PartName="/ppt/tags/tag64.xml" ContentType="application/vnd.openxmlformats-officedocument.presentationml.tags+xml"/>
  <Override PartName="/ppt/notesSlides/notesSlide7.xml" ContentType="application/vnd.openxmlformats-officedocument.presentationml.notesSlide+xml"/>
  <Override PartName="/ppt/tags/tag65.xml" ContentType="application/vnd.openxmlformats-officedocument.presentationml.tags+xml"/>
  <Override PartName="/ppt/ink/inkAction41.xml" ContentType="application/vnd.ms-office.inkAction+xml"/>
  <Override PartName="/ppt/tags/tag66.xml" ContentType="application/vnd.openxmlformats-officedocument.presentationml.tags+xml"/>
  <Override PartName="/ppt/ink/inkAction42.xml" ContentType="application/vnd.ms-office.inkAction+xml"/>
  <Override PartName="/ppt/tags/tag67.xml" ContentType="application/vnd.openxmlformats-officedocument.presentationml.tags+xml"/>
  <Override PartName="/ppt/ink/inkAction43.xml" ContentType="application/vnd.ms-office.inkAction+xml"/>
  <Override PartName="/ppt/tags/tag68.xml" ContentType="application/vnd.openxmlformats-officedocument.presentationml.tags+xml"/>
  <Override PartName="/ppt/ink/inkAction44.xml" ContentType="application/vnd.ms-office.inkAction+xml"/>
  <Override PartName="/ppt/tags/tag69.xml" ContentType="application/vnd.openxmlformats-officedocument.presentationml.tags+xml"/>
  <Override PartName="/ppt/ink/inkAction45.xml" ContentType="application/vnd.ms-office.inkAction+xml"/>
  <Override PartName="/ppt/tags/tag70.xml" ContentType="application/vnd.openxmlformats-officedocument.presentationml.tags+xml"/>
  <Override PartName="/ppt/ink/inkAction46.xml" ContentType="application/vnd.ms-office.inkAction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47.xml" ContentType="application/vnd.ms-office.inkAction+xml"/>
  <Override PartName="/ppt/tags/tag75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48.xml" ContentType="application/vnd.ms-office.inkAction+xml"/>
  <Override PartName="/ppt/tags/tag76.xml" ContentType="application/vnd.openxmlformats-officedocument.presentationml.tags+xml"/>
  <Override PartName="/ppt/ink/inkAction49.xml" ContentType="application/vnd.ms-office.inkAction+xml"/>
  <Override PartName="/ppt/tags/tag77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50.xml" ContentType="application/vnd.ms-office.inkAction+xml"/>
  <Override PartName="/ppt/tags/tag78.xml" ContentType="application/vnd.openxmlformats-officedocument.presentationml.tags+xml"/>
  <Override PartName="/ppt/ink/inkAction51.xml" ContentType="application/vnd.ms-office.inkAction+xml"/>
  <Override PartName="/ppt/tags/tag79.xml" ContentType="application/vnd.openxmlformats-officedocument.presentationml.tags+xml"/>
  <Override PartName="/ppt/ink/inkAction52.xml" ContentType="application/vnd.ms-office.inkAction+xml"/>
  <Override PartName="/ppt/tags/tag80.xml" ContentType="application/vnd.openxmlformats-officedocument.presentationml.tags+xml"/>
  <Override PartName="/ppt/notesSlides/notesSlide1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53.xml" ContentType="application/vnd.ms-office.inkAction+xml"/>
  <Override PartName="/ppt/tags/tag85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54.xml" ContentType="application/vnd.ms-office.inkAction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55.xml" ContentType="application/vnd.ms-office.inkAction+xml"/>
  <Override PartName="/ppt/tags/tag87.xml" ContentType="application/vnd.openxmlformats-officedocument.presentationml.tags+xml"/>
  <Override PartName="/ppt/notesSlides/notesSlide16.xml" ContentType="application/vnd.openxmlformats-officedocument.presentationml.notesSlide+xml"/>
  <Override PartName="/ppt/tags/tag88.xml" ContentType="application/vnd.openxmlformats-officedocument.presentationml.tags+xml"/>
  <Override PartName="/ppt/notesSlides/notesSlide17.xml" ContentType="application/vnd.openxmlformats-officedocument.presentationml.notesSlide+xml"/>
  <Override PartName="/ppt/tags/tag89.xml" ContentType="application/vnd.openxmlformats-officedocument.presentationml.tags+xml"/>
  <Override PartName="/ppt/notesSlides/notesSlide18.xml" ContentType="application/vnd.openxmlformats-officedocument.presentationml.notesSlide+xml"/>
  <Override PartName="/ppt/ink/inkAction56.xml" ContentType="application/vnd.ms-office.inkAction+xml"/>
  <Override PartName="/ppt/tags/tag90.xml" ContentType="application/vnd.openxmlformats-officedocument.presentationml.tags+xml"/>
  <Override PartName="/ppt/notesSlides/notesSlide19.xml" ContentType="application/vnd.openxmlformats-officedocument.presentationml.notesSlide+xml"/>
  <Override PartName="/ppt/ink/inkAction57.xml" ContentType="application/vnd.ms-office.inkAction+xml"/>
  <Override PartName="/ppt/tags/tag91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58.xml" ContentType="application/vnd.ms-office.inkAction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notesSlides/notesSlide22.xml" ContentType="application/vnd.openxmlformats-officedocument.presentationml.notesSlide+xml"/>
  <Override PartName="/ppt/tags/tag94.xml" ContentType="application/vnd.openxmlformats-officedocument.presentationml.tags+xml"/>
  <Override PartName="/ppt/notesSlides/notesSlide23.xml" ContentType="application/vnd.openxmlformats-officedocument.presentationml.notesSlide+xml"/>
  <Override PartName="/ppt/tags/tag95.xml" ContentType="application/vnd.openxmlformats-officedocument.presentationml.tags+xml"/>
  <Override PartName="/ppt/notesSlides/notesSlide24.xml" ContentType="application/vnd.openxmlformats-officedocument.presentationml.notesSlide+xml"/>
  <Override PartName="/ppt/tags/tag96.xml" ContentType="application/vnd.openxmlformats-officedocument.presentationml.tags+xml"/>
  <Override PartName="/ppt/notesSlides/notesSlide25.xml" ContentType="application/vnd.openxmlformats-officedocument.presentationml.notesSlide+xml"/>
  <Override PartName="/ppt/tags/tag97.xml" ContentType="application/vnd.openxmlformats-officedocument.presentationml.tags+xml"/>
  <Override PartName="/ppt/notesSlides/notesSlide26.xml" ContentType="application/vnd.openxmlformats-officedocument.presentationml.notesSlide+xml"/>
  <Override PartName="/ppt/tags/tag98.xml" ContentType="application/vnd.openxmlformats-officedocument.presentationml.tags+xml"/>
  <Override PartName="/ppt/notesSlides/notesSlide2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8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Action59.xml" ContentType="application/vnd.ms-office.inkAction+xml"/>
  <Override PartName="/ppt/tags/tag106.xml" ContentType="application/vnd.openxmlformats-officedocument.presentationml.tags+xml"/>
  <Override PartName="/ppt/ink/inkAction60.xml" ContentType="application/vnd.ms-office.inkAction+xml"/>
  <Override PartName="/ppt/ink/inkAction61.xml" ContentType="application/vnd.ms-office.inkAction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ink/inkAction62.xml" ContentType="application/vnd.ms-office.inkAction+xml"/>
  <Override PartName="/ppt/tags/tag117.xml" ContentType="application/vnd.openxmlformats-officedocument.presentationml.tags+xml"/>
  <Override PartName="/ppt/ink/inkAction63.xml" ContentType="application/vnd.ms-office.inkAction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ink/inkAction64.xml" ContentType="application/vnd.ms-office.inkAction+xml"/>
  <Override PartName="/ppt/ink/inkAction65.xml" ContentType="application/vnd.ms-office.inkAction+xml"/>
  <Override PartName="/ppt/tags/tag121.xml" ContentType="application/vnd.openxmlformats-officedocument.presentationml.tags+xml"/>
  <Override PartName="/ppt/ink/inkAction66.xml" ContentType="application/vnd.ms-office.inkAction+xml"/>
  <Override PartName="/ppt/tags/tag122.xml" ContentType="application/vnd.openxmlformats-officedocument.presentationml.tags+xml"/>
  <Override PartName="/ppt/ink/inkAction67.xml" ContentType="application/vnd.ms-office.inkAction+xml"/>
  <Override PartName="/ppt/tags/tag123.xml" ContentType="application/vnd.openxmlformats-officedocument.presentationml.tags+xml"/>
  <Override PartName="/ppt/ink/inkAction68.xml" ContentType="application/vnd.ms-office.inkAction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9.xml" ContentType="application/vnd.openxmlformats-officedocument.presentationml.notesSlide+xml"/>
  <Override PartName="/ppt/tags/tag126.xml" ContentType="application/vnd.openxmlformats-officedocument.presentationml.tags+xml"/>
  <Override PartName="/ppt/notesSlides/notesSlide30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1.xml" ContentType="application/vnd.openxmlformats-officedocument.presentationml.notesSlide+xml"/>
  <Override PartName="/ppt/tags/tag129.xml" ContentType="application/vnd.openxmlformats-officedocument.presentationml.tags+xml"/>
  <Override PartName="/ppt/notesSlides/notesSlide32.xml" ContentType="application/vnd.openxmlformats-officedocument.presentationml.notesSlide+xml"/>
  <Override PartName="/ppt/ink/inkAction69.xml" ContentType="application/vnd.ms-office.inkAction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ink/inkAction70.xml" ContentType="application/vnd.ms-office.inkAction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Action71.xml" ContentType="application/vnd.ms-office.inkAction+xml"/>
  <Override PartName="/ppt/tags/tag1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sldIdLst>
    <p:sldId id="4000" r:id="rId2"/>
    <p:sldId id="257" r:id="rId3"/>
    <p:sldId id="3511" r:id="rId4"/>
    <p:sldId id="3825" r:id="rId5"/>
    <p:sldId id="3826" r:id="rId6"/>
    <p:sldId id="3838" r:id="rId7"/>
    <p:sldId id="3881" r:id="rId8"/>
    <p:sldId id="3512" r:id="rId9"/>
    <p:sldId id="3827" r:id="rId10"/>
    <p:sldId id="3828" r:id="rId11"/>
    <p:sldId id="3829" r:id="rId12"/>
    <p:sldId id="3873" r:id="rId13"/>
    <p:sldId id="3882" r:id="rId14"/>
    <p:sldId id="3883" r:id="rId15"/>
    <p:sldId id="3833" r:id="rId16"/>
    <p:sldId id="3831" r:id="rId17"/>
    <p:sldId id="3834" r:id="rId18"/>
    <p:sldId id="3835" r:id="rId19"/>
    <p:sldId id="3837" r:id="rId20"/>
    <p:sldId id="3839" r:id="rId21"/>
    <p:sldId id="3840" r:id="rId22"/>
    <p:sldId id="2544" r:id="rId23"/>
    <p:sldId id="3874" r:id="rId24"/>
    <p:sldId id="3875" r:id="rId25"/>
    <p:sldId id="3841" r:id="rId26"/>
    <p:sldId id="3884" r:id="rId27"/>
    <p:sldId id="3842" r:id="rId28"/>
    <p:sldId id="3843" r:id="rId29"/>
    <p:sldId id="3844" r:id="rId30"/>
    <p:sldId id="3845" r:id="rId31"/>
    <p:sldId id="3876" r:id="rId32"/>
    <p:sldId id="3877" r:id="rId33"/>
    <p:sldId id="3965" r:id="rId34"/>
    <p:sldId id="3988" r:id="rId35"/>
    <p:sldId id="3846" r:id="rId36"/>
    <p:sldId id="3966" r:id="rId37"/>
    <p:sldId id="3878" r:id="rId38"/>
    <p:sldId id="3851" r:id="rId39"/>
    <p:sldId id="3771" r:id="rId40"/>
    <p:sldId id="3852" r:id="rId41"/>
    <p:sldId id="3772" r:id="rId42"/>
    <p:sldId id="3853" r:id="rId43"/>
    <p:sldId id="3770" r:id="rId44"/>
    <p:sldId id="3774" r:id="rId45"/>
    <p:sldId id="3775" r:id="rId46"/>
    <p:sldId id="3879" r:id="rId47"/>
    <p:sldId id="3885" r:id="rId48"/>
    <p:sldId id="3886" r:id="rId49"/>
    <p:sldId id="3781" r:id="rId50"/>
    <p:sldId id="3887" r:id="rId51"/>
    <p:sldId id="3888" r:id="rId52"/>
    <p:sldId id="3782" r:id="rId53"/>
    <p:sldId id="3880" r:id="rId54"/>
    <p:sldId id="3856" r:id="rId55"/>
    <p:sldId id="3855" r:id="rId56"/>
    <p:sldId id="3776" r:id="rId57"/>
    <p:sldId id="3857" r:id="rId58"/>
    <p:sldId id="3858" r:id="rId59"/>
    <p:sldId id="3859" r:id="rId60"/>
    <p:sldId id="3783" r:id="rId61"/>
    <p:sldId id="3889" r:id="rId62"/>
    <p:sldId id="3814" r:id="rId63"/>
    <p:sldId id="3815" r:id="rId64"/>
    <p:sldId id="3890" r:id="rId65"/>
    <p:sldId id="3891" r:id="rId66"/>
    <p:sldId id="3863" r:id="rId67"/>
    <p:sldId id="3864" r:id="rId68"/>
    <p:sldId id="3866" r:id="rId69"/>
    <p:sldId id="3867" r:id="rId70"/>
    <p:sldId id="3967" r:id="rId71"/>
    <p:sldId id="3968" r:id="rId72"/>
    <p:sldId id="3868" r:id="rId73"/>
    <p:sldId id="3870" r:id="rId74"/>
    <p:sldId id="3869" r:id="rId75"/>
    <p:sldId id="3871" r:id="rId76"/>
    <p:sldId id="3872" r:id="rId77"/>
    <p:sldId id="3969" r:id="rId78"/>
    <p:sldId id="3970" r:id="rId79"/>
    <p:sldId id="3971" r:id="rId80"/>
    <p:sldId id="3892" r:id="rId81"/>
    <p:sldId id="3893" r:id="rId82"/>
    <p:sldId id="3894" r:id="rId83"/>
    <p:sldId id="3895" r:id="rId84"/>
    <p:sldId id="3896" r:id="rId85"/>
    <p:sldId id="3897" r:id="rId86"/>
    <p:sldId id="3898" r:id="rId87"/>
    <p:sldId id="3899" r:id="rId88"/>
    <p:sldId id="3900" r:id="rId89"/>
    <p:sldId id="3901" r:id="rId90"/>
    <p:sldId id="3903" r:id="rId91"/>
    <p:sldId id="3911" r:id="rId92"/>
    <p:sldId id="3912" r:id="rId93"/>
    <p:sldId id="3913" r:id="rId94"/>
    <p:sldId id="3917" r:id="rId95"/>
    <p:sldId id="3914" r:id="rId96"/>
    <p:sldId id="3918" r:id="rId97"/>
    <p:sldId id="3919" r:id="rId98"/>
    <p:sldId id="3973" r:id="rId99"/>
    <p:sldId id="3920" r:id="rId100"/>
    <p:sldId id="3921" r:id="rId101"/>
    <p:sldId id="3924" r:id="rId102"/>
    <p:sldId id="3923" r:id="rId103"/>
    <p:sldId id="3972" r:id="rId104"/>
    <p:sldId id="3974" r:id="rId105"/>
    <p:sldId id="3990" r:id="rId106"/>
    <p:sldId id="4006" r:id="rId107"/>
    <p:sldId id="4015" r:id="rId108"/>
    <p:sldId id="4007" r:id="rId109"/>
    <p:sldId id="4016" r:id="rId110"/>
    <p:sldId id="3998" r:id="rId111"/>
    <p:sldId id="4009" r:id="rId112"/>
    <p:sldId id="4010" r:id="rId113"/>
    <p:sldId id="3997" r:id="rId114"/>
    <p:sldId id="2568" r:id="rId115"/>
    <p:sldId id="3999" r:id="rId116"/>
    <p:sldId id="2569" r:id="rId117"/>
    <p:sldId id="4011" r:id="rId118"/>
    <p:sldId id="4012" r:id="rId119"/>
    <p:sldId id="4014" r:id="rId120"/>
    <p:sldId id="3977" r:id="rId121"/>
    <p:sldId id="3978" r:id="rId122"/>
    <p:sldId id="3976" r:id="rId123"/>
    <p:sldId id="3925" r:id="rId124"/>
    <p:sldId id="3928" r:id="rId125"/>
    <p:sldId id="3987" r:id="rId126"/>
    <p:sldId id="3991" r:id="rId127"/>
    <p:sldId id="3992" r:id="rId128"/>
    <p:sldId id="3993" r:id="rId129"/>
    <p:sldId id="3994" r:id="rId130"/>
    <p:sldId id="3995" r:id="rId131"/>
    <p:sldId id="3996" r:id="rId132"/>
    <p:sldId id="3930" r:id="rId133"/>
    <p:sldId id="3932" r:id="rId134"/>
    <p:sldId id="3934" r:id="rId135"/>
    <p:sldId id="3953" r:id="rId136"/>
    <p:sldId id="3954" r:id="rId137"/>
    <p:sldId id="3933" r:id="rId138"/>
    <p:sldId id="3964" r:id="rId139"/>
    <p:sldId id="3958" r:id="rId140"/>
    <p:sldId id="3959" r:id="rId141"/>
    <p:sldId id="3960" r:id="rId142"/>
    <p:sldId id="3961" r:id="rId143"/>
    <p:sldId id="3962" r:id="rId144"/>
    <p:sldId id="3979" r:id="rId145"/>
    <p:sldId id="3929" r:id="rId146"/>
    <p:sldId id="3926" r:id="rId147"/>
    <p:sldId id="3938" r:id="rId148"/>
    <p:sldId id="3939" r:id="rId149"/>
    <p:sldId id="3942" r:id="rId150"/>
    <p:sldId id="3943" r:id="rId151"/>
    <p:sldId id="3944" r:id="rId152"/>
    <p:sldId id="4002" r:id="rId153"/>
    <p:sldId id="4003" r:id="rId154"/>
    <p:sldId id="3945" r:id="rId155"/>
    <p:sldId id="3983" r:id="rId156"/>
    <p:sldId id="4004" r:id="rId157"/>
    <p:sldId id="3984" r:id="rId158"/>
    <p:sldId id="3985" r:id="rId159"/>
    <p:sldId id="3982" r:id="rId160"/>
    <p:sldId id="3980" r:id="rId161"/>
    <p:sldId id="3981" r:id="rId162"/>
    <p:sldId id="4005" r:id="rId163"/>
    <p:sldId id="3946" r:id="rId164"/>
    <p:sldId id="3950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B44900"/>
    <a:srgbClr val="FF6600"/>
    <a:srgbClr val="1400A8"/>
    <a:srgbClr val="004AA4"/>
    <a:srgbClr val="00A494"/>
    <a:srgbClr val="007635"/>
    <a:srgbClr val="AEA3FF"/>
    <a:srgbClr val="A3CDFF"/>
    <a:srgbClr val="A3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2720" autoAdjust="0"/>
  </p:normalViewPr>
  <p:slideViewPr>
    <p:cSldViewPr snapToGrid="0" showGuides="1">
      <p:cViewPr>
        <p:scale>
          <a:sx n="33" d="100"/>
          <a:sy n="33" d="100"/>
        </p:scale>
        <p:origin x="2606" y="14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1:30:52.7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869">
    <iact:property name="dataType"/>
    <iact:actionData xml:id="d0">
      <inkml:trace xmlns:inkml="http://www.w3.org/2003/InkML" xml:id="stk0" contextRef="#ctx0" brushRef="#br0">10006 11081 386 0,'0'0'146'105,"0"0"24"-105,0 0 20 0,0 0-42 0,0 0-14 0,0 0-18 0,0 0 10 0,0 0-29 1,-11 9-16-1,70-9-25 0,24 0-13 0,20 0-12 0,6 0 12 0,-3 0 0 0,-11 0-4 7,-26 0-8-2,-8 0-7 8,-27 0-1-12,-17 0 1 14,-13 0-5-14,-4 0-7 20,0 0-5-21,0 0-6 0,-21 0 9 16,-61 0-3-16,-36 19-2 14,-28-1-2-14,9-1 4 16,15-5-7-16,17-5 0 20,27 4-2-20,34-1 2 5,12-6-3 2,24-4 4 2,8 0-1 11,0 0 3-20,0 0 1 0,75 0 9 14,48-14-4-14,14-8-9 16,0 1 0-16,-28 9 0 23,-37 0 0-23,-28 7 0 0,-25 1 0 7,-19 4 0 15,0 0 0-22,0 0 0 0,-40 0 0 15,-51 0 0-15,-27 0 0 11,-2 0 0 2,19 0 0-13,32 0 0 22,22 0 0-22,30 0 0 0,17-4 0 13,0-9 0-13,17 11-72 20,65 2-112-20,-27 0-220 11,0 11-487-11</inkml:trace>
    </iact:actionData>
  </iact:action>
  <iact:action type="add" startTime="5059">
    <iact:property name="dataType"/>
    <iact:actionData xml:id="d1">
      <inkml:trace xmlns:inkml="http://www.w3.org/2003/InkML" xml:id="stk1" contextRef="#ctx0" brushRef="#br0">17638 11396 416 0,'0'0'287'22,"0"0"-148"-22,0 0 33 0,0 0-45 15,0 0-7-15,0 0 9 14,0 0-21-14,129 17-43 16,-60-17 2-16,18 0-16 14,18-8-2-13,20-9-9 14,-3 0-3-15,0 5-2 22,-15 5 4-22,-33 7 0 0,-21 0-13 16,-26 0 2-16,-25 0-4 14,-2 0-9-14,0 0-15 16,-40 0-15-15,-67 7 15 13,-49 15 2-14,-32-7 0 16,13-11 0-16,13-4 0 20,21 0-1-19,29 0 0 4,41 0 0 0,31 0-1 8,31 0 1-13,9 0 0 15,0 0 5-15,49 5-4 15,60 14 10-15,28 3-11 22,4-3-1-22,-10-6 2 0,-13-4 0 16,-36-6 0-16,-23-3 1 8,-23 0 3 14,-30 0-6-22,-6 0 0 0,0 3 0 14,-27-3 0-14,-55 10 0 16,-26 1 0-16,-3 2 0 14,7 6-26-14,-1 3-70 16,6 6-102-16,70-16-123 14,12 9-441-14</inkml:trace>
    </iact:actionData>
  </iact:action>
  <iact:action type="add" startTime="7841">
    <iact:property name="dataType"/>
    <iact:actionData xml:id="d2">
      <inkml:trace xmlns:inkml="http://www.w3.org/2003/InkML" xml:id="stk2" contextRef="#ctx0" brushRef="#br0">28701 11923 655 0,'0'0'241'22,"0"0"-27"-22,0 0-78 0,0 0-32 16,0 0 11-16,0 0-28 14,310-28 5-14,-200 16-11 16,33 2 5-16,49 3-23 15,35-1-4-15,22 8-14 16,19 0-2-16,-1 0-17 14,-12 0-26-14,-13 13 0 14,-6 14 0-14,5 2 0 23,3-5 0-23,-6-12 0 0,-19-6 0 16,-25-6 0-16,-40 0 0 14,-21 0 0-14,-34 0 0 16,-27 0 0-16,-28-6 0 14,-15 4 0-14,-24-8 0 16,-5 10 0-16,0 0 0 14,0 0 0-14,-53 0 0 16,-71 0 0-16,-72 0 0 14,-49 4 0-14,-29 14 0 16,-21-6 0-16,-2-5 0 18,0 2 0-18,6-5 0 13,-4 0 0-13,4-4 0 21,19 0 0-21,17 0 0 0,24 0 0 14,22-8 0-14,32-1 0 16,23 9 0-16,24 0 0 15,41 0 0-15,22 0 0 16,29 0 0-16,21 0 0 13,17 0 0-13,0 0 0 16,0 0 0-16,10-16 0 14,73 3 0-14,45 5 0 16,55 8 0-16,37 0 0 14,60 0 0-14,28 8 0 16,29 5 0-16,6-9 0 22,-6-4 0-22,-14 0 0 0,-24 0 0 8,-21 0 0 14,-31 0 0-22,-43 0 0 0,-42 5 0 16,-39 2 0-16,-33 2 0 14,-31-9 0-14,-34 0 0 16,-8 0 0-16,-17 0 0 19,0 0 0-19,0 4 0 8,-86 17 0 10,-83-2 0-18,-86 2 0 0,-71-21 0 15,-51 0 0-15,-36-21 0 14,-5-19 0-14,22 4 0 16,34 15 0-16,43 11 0 14,50 10 0-14,41 0 0 16,39 0 0-16,39 6 0 22,32 13 0-22,42-2 0 0,34-5 0 14,29-6 0-14,13-6 0 16,0 0 0-16,87 11 0 14,75 10 0-14,95 0 0 20,76-9 0-20,36-12 0 5,14 0 0 3,-14 0 0 5,-45-9 0-13,-28-25 0 14,-42-1 0-14,-26-2 0 18,-30 0 0-18,-27 9 0 12,-32-1 0-12,-38 4 0 16,-42 14 0-16,-38 7 0 22,-17 4 0-22,-4 0 0 0,0 0 0 16,-80 0 0-16,-93 6 0 14,-84 28 0-14,-46-5 0 13,-28-10 0 4,-4-5 0-17,6-7 0 0,26 2 0 12,31-5 0 7,36-4 0-19,34 2 0 0,35-2 0 15,28 0 0-14,34 0 0 12,23 6 0-13,31-6 0 16,19 0 0-15,18 0 0 13,14 0 0-14,0 0 0 17,0 0 0-17,0 0 0 12,0 0 0-12,0 7 0 22,0 31-116-22,0-13-234 0,0 6-287 16</inkml:trace>
    </iact:actionData>
  </iact:action>
  <iact:action type="add" startTime="15162">
    <iact:property name="dataType"/>
    <iact:actionData xml:id="d3">
      <inkml:trace xmlns:inkml="http://www.w3.org/2003/InkML" xml:id="stk3" contextRef="#ctx0" brushRef="#br0">6596 16457 107 0,'0'0'330'13,"0"0"-205"-13,0 0 47 16,0 0-37-16,0 0-28 13,0 0-8-13,0 0-20 16,0 0-12-16,0 0-22 15,262-19 1-15,-205 9 4 15,2 10-4-15,0-7-2 22,8 2-5-21,11 5-8-1,4-3-7 13,7-7-3-13,3 10-3 18,-1-2 2-18,2-7 12 13,-3 9-12-13,1-8-6 16,2-3 3-16,-1 1-1 14,-1 3-6-14,-7-1-1 16,5-2 2-16,-3 7-2 14,-8 3 1-14,-2 0 4 16,2 0-1-16,0 0-6 14,-8 0 3-14,8 0 1 16,-5 0 0-16,-3 0-3 21,1 0 4-21,-1 0 2 0,-5 0 2 9,5 0 3 14,2 0-8-23,1 0-3 0,5 0-3 13,-2 0 2-13,4-7-6 16,9-11 3-16,-3 11 0 16,-4-5 2-16,-4 4-2 14,-6 3 7-14,2 0-4 16,-3 5-2-16,3 0 4 14,-7 0 1-14,7 0 9 16,-6 10 0-16,-5 10-7 14,-4-13-6-14,0 2 0 16,-13-5-1-16,-4 1-5 14,-8-5 0-14,-15 0 0 16,-8 0 0-15,-3 0 0 20,-4 0-10-21,-4 0-42 0,0 0-71 14,0 0-104-14,-15 0-100 16,-8 0-245-16</inkml:trace>
    </iact:actionData>
  </iact:action>
  <iact:action type="add" startTime="16527">
    <iact:property name="dataType"/>
    <iact:actionData xml:id="d4">
      <inkml:trace xmlns:inkml="http://www.w3.org/2003/InkML" xml:id="stk4" contextRef="#ctx0" brushRef="#br0">14242 16428 280 0,'0'0'184'4,"0"0"-18"11,0 0 8-15,0 0-46 16,0 0-38-16,0 0-17 22,0 0-20-21,200-12-7-1,-156 5-2 15,9 1-5-14,6 4 5 12,8 2-2-13,3 0-13 14,12-5-9-14,10 1 1 16,10-4-6-15,1-9-3 14,6 6 2-15,1 3 3 16,0-5-2-16,-7 9 2 13,4 4-2-13,-1 0-2 16,3 0-7-16,-8 0 1 14,-8 0-2-14,-4 0 0 16,-3 0 2-16,-4 0-1 22,5 0 0-22,-1 0 5 0,5 0 0 16,-5 0 1-16,3 17-1 14,3-5-2-14,-1 1-1 16,-1-2-2-16,-3-3-1 14,-1-8-1-14,-8 0 2 16,-2 0-4-16,6 0 6 17,-8 4 1-17,2 1 1 16,-9 3-2-16,7-1-2 3,-2 5 6 5,-3-2 0 8,3-2-7-16,2-4 3 17,-5-4 1-17,11 0-7 15,2 0 0-15,1 0-2 14,-3 0 3-14,2 0-3 14,0-9 0-14,2-4 1 22,5 1 3-22,-3 9 7 0,-4-1-3 14,-8-2 6-14,-2 6-4 16,-13-2-5-16,-6-3-2 14,3 1 2-14,-13 4-4 16,5-8 4-16,-8 8 4 14,-2 0-5-14,6 0 12 16,-6 0-10-16,6 0 2 14,-4 0-6-14,-6 0 0 20,6 8-2-20,-4-8-2 13,13 9 2-13,10 3 3 13,4 3-1-12,6 3 3 20,-12 2 2-21,-4-1-2 0,-22-1-5 16,-18-11 0-16,-13-7-16 14,0 0-73-14,-4 0-101 16,-32 0-127-16,-21 0-125 14</inkml:trace>
    </iact:actionData>
  </iact:action>
  <iact:action type="add" startTime="18987">
    <iact:property name="dataType"/>
    <iact:actionData xml:id="d5">
      <inkml:trace xmlns:inkml="http://www.w3.org/2003/InkML" xml:id="stk5" contextRef="#ctx0" brushRef="#br0">24674 16596 48 0,'0'0'130'19,"0"0"-32"-19,0 0 14 0,0 0-18 16,0 0-5-15,0 0 22 12,0 0 16-12,30 0-13 14,-26 0-19-15,-4 0-15 15,0 0-7-15,0 0-12 15,0 0-8-15,0 0-4 14,0 0-11-14,0 0-1 16,0 0-2-16,-34-3-12 15,-6-15 20-15,-8 6-20 16,-5 9-4-16,7-1 4 14,-11 4-10-14,4 0-4 15,3 0-3-15,1 0-2 16,-3 0 2-16,7 0 0 15,1 0 6-15,-2 0 5 22,-9 0-4-22,11 0-3 0,-3 16 0 14,7 5 1-14,2-5-4 16,7 3-1-16,3 3-4 14,-5 3 3-14,12-10 2 16,-1 6 1-16,4-10-2 14,5 7 2-14,-6-2-1 16,6 12 0-16,3-12 2 14,-3 5 1-14,9 4-1 16,-7 4 1-16,3-2 0 14,-3 19-2-13,9-17-5 15,-4 14 1-16,6 4-3 21,-4-2 3-21,4-2-3 0,-11 4 1 16,11-19 3-16,-2-3-5 14,2-13 4-14,0-5 5 16,0 2-3-16,0 11 0 14,0 4 8-14,0 9-6 16,0 9 6-16,0-15-3 14,0 11 2-14,17-1 0 15,-2-13-3-14,4 5-2 13,2-10-6-14,2-1 10 16,19-11-11-16,6-4 3 14,12 7-4-14,7-2 4 16,7-1-3-16,-7 5 3 15,3-3 1-15,1-1-2 16,3 0 4-16,-7-8-3 21,11 9 1-21,-4-9-3 0,4 0-2 13,2 0 0-12,-14 0 0 15,-7 0-4-16,-7 0 3 14,-3 0 1-14,-5 0-1 17,-4 0 0-17,8 0 1 17,-14 0 1-16,0 0 0 4,-9 0-2 4,-4-9 1 4,-4 9 0-13,-2-12 0 14,-5 8-1-14,9-7 0 22,2-6-1-22,-4-11 1 0,2-9-3 16,0-16 3-15,-6-13-2 12,-5-8 3-13,-8-16-3 16,0-17 2-16,0-2 1 14,0-1 0-14,-21 2-2 16,-17 24 1-16,-2 14-3 14,-17 12 0-14,5 15-1 16,-12 5-15-16,-13 10-1 14,3 12-28-14,-2 4-61 16,4 12-40-16,53 0-112 15,5 0-140-15</inkml:trace>
    </iact:actionData>
  </iact:action>
  <iact:action type="add" startTime="20630">
    <iact:property name="dataType"/>
    <iact:actionData xml:id="d6">
      <inkml:trace xmlns:inkml="http://www.w3.org/2003/InkML" xml:id="stk6" contextRef="#ctx0" brushRef="#br0">32558 16466 425 0,'0'0'196'13,"0"0"-68"-13,0 0 2 13,0 0-61-13,0 0 12 16,0 0 2-16,0 0-11 15,-24-28-1-15,-11 18-10 21,-6 10-7-20,1 0-4-1,-8 0-13 15,4 0-4-15,-1 0-16 14,-5 0 0-14,4 0 1 16,-7 0-3-16,0 0-2 14,1 0 3-14,1 13 2 16,11 12 2-16,0-9 1 15,-2 5-6-15,4 7 3 16,4-3-3-16,-8 4 8 14,6 4-16-13,-4-5-2 14,2 8-1-15,0-7 2 15,9 7-1-15,6-8 0 16,6 2 5-16,6-5 1 21,3-5 3-21,3 5-1 0,-1-6 8 16,6 10-13-16,-2-4 1 15,2 0-5-15,0-5 0 15,0 7-1-15,0-5-3 14,0 3 4-14,0-1 0 16,0 8 4-16,0 0-5 14,0-2 1-14,0 6-1 16,0-12 5-16,0 5-2 14,0-8 0-14,0-5 2 16,2-3-1-16,9-2 3 14,3 11 1-14,-1-6 0 23,-4 3 0-23,7 11-1 0,-1-6-2 10,4 5-1 9,4-9-5-19,-6 5 6 0,8-13-1 16,9 13 1-16,8-10-1 14,3 7-6-14,9-6 1 16,12 3-2-16,-7-9-1 14,4 5 0-14,-8-3 1 17,-11 1 3-17,2 2 0 13,-10-5 2-13,4 5-3 16,-2-11 1-16,2-4-3 14,0 0-1-14,2 0 1 16,-2 0 0-16,2 0-1 22,-8 0 1-22,6 0 0 0,9 0 0 16,-9-4 1-16,2-3-1 14,-11-1 0-14,1-5 1 16,-5 1-2-16,-1-1 1 14,-5 1 0-14,4-1-2 16,-8 1 2-16,0-7-1 14,4 3 1-14,-2-6-1 16,-6 7 1-16,-1-19-1 14,5 3-1-14,0-4 1 16,-4 7 0-16,-3-9 1 14,-2 2-1-14,1-2 2 16,-3-9-2-16,3 2 1 22,-5-1 0-22,0 8-1 0,-4 1 0 8,2 11 1 15,-2 5 0-23,0 2-1 0,0 6 1 13,0-20-1-13,0 11 2 15,0-15-2-15,0-10 1 15,0 9 0-15,0 9 0 16,0-4-1-16,0 20 1 15,0-6 0-15,0 8-1 15,0 1 2-15,0 0-2 14,0 2 0-14,0-2 1 27,-2-4-4-20,-15-2 2-7,2-10 2 1,-3 4 0 1,9 2 0 7,1 9 1 13,-1 3 0-22,5 4-1 0,2-2-1 23,-2 1-2-23,-11-5 2 1,2 2 1 7,1-11 1 2,-7 6 0 8,0 5-1-18,-2-14 0 0,-7 8 1 23,-5 1 0-23,1-3-1 0,-4 2 0 12,0 5 0-2,-2-9 1-10,0 13 2 15,-6 4 5-15,0 0 1 16,-5 0-5-16,-1 0 3 14,4 0-4-14,10 0 4 16,8 0-7-16,16 0 0 22,1 0 0-22,5 0-2 0,6 0-18 15,0 0-46-15,0 21-82 12,0-13-79 5,0 13-388-17</inkml:trace>
    </iact:actionData>
  </iact:action>
  <iact:action type="remove" startTime="25640">
    <iact:property name="style" value="instant"/>
    <iact:actionData xml:id="d7" ref="#d6"/>
  </iact:action>
  <iact:action type="add" startTime="25732">
    <iact:property name="dataType" value="strokeEraser"/>
    <iact:actionData xml:id="d8">
      <inkml:trace xmlns:inkml="http://www.w3.org/2003/InkML" xml:id="stk7" contextRef="#ctx0" brushRef="#br1">49661 31817 607 0,'0'0'237'93,"0"0"-57"-93,0 0-37 0,0 0-39 0,0 0-13 0,0 0-22 0,0 0-35 0,13 0-28 0,-13 0-6 0,0 0-20 0,0 0-95 0,0 0-90 0,0 0-234 5</inkml:trace>
    </iact:actionData>
  </iact:action>
  <iact:action type="add" startTime="27513">
    <iact:property name="dataType"/>
    <iact:actionData xml:id="d9">
      <inkml:trace xmlns:inkml="http://www.w3.org/2003/InkML" xml:id="stk8" contextRef="#ctx0" brushRef="#br0">32673 16510 649 0,'0'0'204'21,"0"0"-20"-21,0 0-61 0,0 0-43 14,0 0-17-14,0 0-4 16,0 0-14-16,17-7-7 15,-17-11 9-15,-23 7-4 16,-11 3-12-16,1-1 1 21,-9 2-3-21,6-2-11 0,0 6-1 8,-4-7-1 15,2 10-3-23,-4 0 3 0,2 0 4 13,2 0 9-13,-2 0 5 17,6 0-13-17,0 0 5 13,13 0-14-13,2 0-8 17,0 0 0-17,0 0-3 15,-4 0-1-15,-2 0-1 15,-2 0 0-15,-5 10 2 14,-2 2 1-14,9-5-2 16,-2 10 0-15,3-13 1 12,3 3 0-13,7 3-1 16,-5-2 0-16,10-1 0 22,1 2 0-22,-15 0 1 0,4 3-1 16,0 4 2-16,-7 3-2 14,12 2 0-14,1-4 0 16,-2-2 1-16,5-3-1 14,10-2 1-14,-5-7 2 16,-1 1-2-15,-7 14 0 12,3-11 1-13,-13 22-2 16,6-9 4-16,-6 14-4 14,-7-6 0-14,11-3 2 16,9-3-1-16,-9-4-1 14,6-1 3-14,3-2 4 16,-1 6 0-16,9-5-2 22,2 5 7-22,-4 4-6 0,-1-2 5 14,-3 1-2-14,8-2 4 16,0 3-4-16,0-9-1 14,0 13 2-14,0-14-2 16,0 13 0-16,0 9 0 14,0-8-1-14,0-1 3 16,8 6-2-16,1-6 0 15,4 9 2-15,-1-12-10 15,3 4 0-15,4-9 0 14,-6 0 0-14,3-5 0 16,10 3 0-16,1-1 0 22,-2 2 0-22,5-7 0 0,-9 1 0 17,2 8 0-17,0-9 0 13,0 4 0-13,3 0 0 16,-5-13 0-16,4 15 0 14,7-11 0-14,-1 3 0 16,7-8 0-16,-4 7 0 14,4-5 0-14,-6 8 0 16,1-12 0-16,9 0 0 14,-8 0 0-14,-4 0 0 16,3 0 0-16,-10 9 0 14,3-9 0-13,3 0 0 14,1 0 0-14,3 0 0 12,3 0 0-13,-2 0 0 16,4 0 0-16,-9 0 0 22,-1 0 0-22,-3 0 0 0,-4 0 0 14,-2 0 0-14,4 0 0 16,-2 0 0-16,-2 0 0 14,0 0 0-14,0 0 0 16,0 0 0-16,0 0 0 14,-2 0 0-14,6 0 0 16,0 0 0-16,3 0 0 14,3 0 0-14,1 0 0 16,3 0 0-16,-3 0 0 14,4 0 0-14,-7 0 0 16,0 0 0-16,-12 0 0 22,4 0 0-22,0 0 0 0,-4 0 0 16,4 0 0-16,-2 0 0 14,-5-9 0-14,3 9 0 16,0-8 0-16,-7 4 0 14,7-3 0-14,2-1 0 17,-4-2 0-17,1-5 0 13,5 2 0-13,-6-3 0 16,2-5 0-16,2 4 0 14,-7-7 0-14,-2-4 0 23,-1 0 0-23,-1-1 0 0,0-7 0 9,1 7 0 5,3 4 0-14,-10-3 0 22,5-6 0-22,-5 15 0 0,0-18 0 14,0 9 0-14,0-7 0 16,0-1 0-16,0-8 0 14,0-1 0-14,0-4 0 12,0-4 0 6,0 3 0-17,0 6 0-1,0 3 0 16,0 8 0-16,0 8 0 13,0 6 0-13,-5 6 0 16,1 1 0-16,-4-5 0 14,-9 6 0-14,6-14 0 16,-8 3 0-16,7 3 0 22,-9-5 0-22,2 2 0 0,4 6 0 17,-4-9 0-17,6 13 0 13,-6 5 0-13,5-11 0 16,-3 11 0-16,-2 3 0 14,-2-4 0-14,-11-1 0 16,-4 5 0-16,-4 1 0 14,0-6 0-14,-4 9 0 16,0-3 0-16,2 3 0 14,8 0 0-14,11 0 0 16,12-10 0-16,-4 10 0 14,1 0 0-14,7-7 0 17,1 7 0-17,0 0 0 13,6 0 0-13,0 0 0 22,0 0 0-22,0 0 0 0,0 0 0 16,0 0 0-16,-11 0 0 14,-12 29-99-14,-7 40-135 16,20-32-135-16,-1-8-719 14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7:24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44">
    <iact:property name="dataType"/>
    <iact:actionData xml:id="d0">
      <inkml:trace xmlns:inkml="http://www.w3.org/2003/InkML" xml:id="stk0" contextRef="#ctx0" brushRef="#br0">26084 16155 509 0,'0'0'199'7,"0"0"-25"8,346 0 5-15,-178 0-51 16,39 0-14-16,39 0 0 14,39 21-16-14,44 4-19 16,31 3-12-16,30-16 1 22,33 1-26-22,13-1-11 0,18-5-23 16,18 14 51-16,-9 13-28 14,-29 5 0-13,-27 10-8 8,-66-12 1 11,-54-5-7-20,-66-14-14 0,-65-11 2 14,-57-2-3-14,-50-5 3 17,-35 0-4-17,-14 0-1 14,-59 0 0-14,-126-5-6 16,-142-39 6-16,-147 6 5 16,-124 11-3-16,-93 10 7 13,-26 17 17-13,7 0-26 16,52 0 0-16,54 25 0 22,47 32 0-22,83-13 0 1,82 2 0 6,102-9 0 15,104-21 0-22,81-7 0 0,77-9 0 14,28 0 0-14,110-5 0 16,88-36 0-16,99-3 0 14,82-2 0-14,64-8 0 17,48-7 0-17,0-3 0 13,-34-10 0-13,-10 4 0 16,-26 12 0-16,-3 23 0 15,9-2 0-15,-14 0 0 16,-23 9 0-15,-25-6 0 11,-47 5 0-12,-61 4 0 16,-59 6 0-16,-76 8 0 23,-63 5 0-23,-40 2 0 0,-19 4 0 17,-14 0 0-16,-147 10 0 10,-115 37 0-11,-145 7 0 17,-108-18 0-17,-61-27 0 13,-27-9 0-13,22 0 0 16,26 0 0-16,53 0 0 14,38 9 0-14,48 23 0 16,72 8 0-16,88-2 0 14,97-13 0-14,85-6 0 16,77-19 0-16,22 0 0 22,128 0 0-22,78 0 0 0,63 0 0 9,40 4 0 5,22 21 0-14,12 7 0 16,2-3 0-16,19 4 0 21,4 2 0-21,24 0 0 0,12-16 0 16,23 10 0-16,-21-9 0 15,-12-8 0-15,-36 1 0 13,-62-8 0-13,-54-5 0 16,-55 0 0-16,-69 0 0 14,-47 0 0-14,-42 0 0 16,-23 0 0-16,-13 0 0 14,-4 0 0-14,-101 0 0 16,-133 7 0-16,-149 14 0 22,-153-4 0-21,-117-13 0-1,-61-4 0 15,-30 0 0-15,44-10 0 14,62-9 0-14,90 19 0 16,103 0 0-16,104 0 0 14,118 37 0-14,96-21 0 17,70-4 0-17,57-12 0 13,38 0 0-13,89 0 0 17,54-9 0-17,27-3 0 13,-3 5 0-12,-11 7 0 15,-32 0 0-16,-29 0 0 13,-34 0-48-13,-97 0-190 16,-2 7-151-16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7:24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4643">
    <iact:property name="dataType"/>
    <iact:actionData xml:id="d0">
      <inkml:trace xmlns:inkml="http://www.w3.org/2003/InkML" xml:id="stk0" contextRef="#ctx0" brushRef="#br0">4955 4739 727 0,'0'0'169'16,"0"0"-37"-16,0 0-40 14,0 0-36-14,0 0-12 17,0 0 26-17,0 0-6 13,-122-90 11-13,46 72-7 16,-23 11-16-16,0 7-14 14,-17 0-6-14,8 0 2 16,3 0-9-16,6 25 1 14,8 10 5-14,3 2-6 16,12 9-2-16,0 2-2 16,0 5 0-16,11 5-2 14,6 2-5-14,0 3 0 16,-2 2-2-16,12 0-3 21,3 0 4-21,0 1-9 0,4 0 5 15,8-1-2-15,2-3 3 14,5-2-6-13,8 2 0 15,6-6 2-16,9 6 2 14,4 3 3-14,0 5-3 16,0-1-1-16,6 9-3 13,24-5 7-13,4 6-8 16,-1 2 4-16,5-4-4 14,2 5 5-14,0-10-4 16,2-7 0-16,3 6-1 15,-3-5 2-15,-2 6-1 15,4-6 0-15,-10-1-1 22,-5-7-3-22,5-13 0 0,-9 4 0 14,9-8 0-14,2-9 0 16,10 5 0-16,13 3 0 14,17 2 0-14,4 2 0 16,19 2 0-16,-4-6 0 16,-4 6 0-16,3-6 0 16,-5-4 0-15,-7-8 0 10,7-6 0-11,1-7 0 17,7-2 0-17,6-3 0 16,9-2 0-16,10-5 0 22,9-3 0-22,-9 0 0 0,-6 0 0 7,-15 0 0 17,-16 0 0-24,-3-9 0 0,-6-10 0 12,-1-6 0-12,1-12 0 16,-2-8 0-16,0-16 0 15,-7-8 0-15,-4-5 0 17,-4-16 0-17,-12 0 0 13,-16-17 0-13,-7 3 0 16,-14-8 0-16,-10 7 0 13,0 2 0-13,0 0 0 16,0 6 0-16,0 0 0 22,-2-2 0-22,-19 1 0 0,0 5 0 8,0-6 0 14,-7 6 0-22,-5-7 0 0,-1 3 0 17,-14-6 0-17,-5-2 0 14,-12 2 0-13,-11-4 0 14,-4 13 0-15,-22 4 0 14,-1 18 0-14,-11 11 0 15,-14 11 0-15,-3 14 0 15,-6 11 0-15,-4 14-7 13,-4 11-58-13,-13 0-60 16,-7 36-97-16,108 6-100 23,15 2-464-23</inkml:trace>
    </iact:actionData>
  </iact:action>
  <iact:action type="add" startTime="6157">
    <iact:property name="dataType"/>
    <iact:actionData xml:id="d1">
      <inkml:trace xmlns:inkml="http://www.w3.org/2003/InkML" xml:id="stk1" contextRef="#ctx0" brushRef="#br0">3910 7263 19 0,'0'0'553'11,"0"0"-421"11,0 0-1-22,0 0-7 0,0 0-39 13,0 0 8-13,0 0-29 13,-171 180-13-13,131-144-13 17,0 3 15-17,-2 4-8 16,-2 1-2-16,-5 6-6 14,9-1-1-14,-4 2-8 22,6 4-3-22,0-2-1 0,0-3-1 8,2-3-8 8,3 3 0-16,7 0 4 18,-1 7 1-18,-3-4 7 18,9-1-3-18,0 8-8 0,-2 2 4 16,0-5-8-16,0 4 1 14,2 2-3-13,-3-7 5 15,-1-3-3-16,0-3-7 14,-7 0 0-14,3-7-4 17,8 4 3-17,8 0 3 12,2 6 3-12,7 9-3 16,0-2 7-16,-2 2-5 14,6 1-2-14,0-2 2 17,0-2-1-17,0 8-1 21,0-2-3-21,0 0 5 0,0-2-6 16,0 2 2-16,10 0-3 14,13 4 2-14,1-1 3 14,-1 7-2-14,4-9-1 16,-6 3 2-16,2-4 2 14,1 0-5-13,-5-3 2 14,-3-2-4-15,8 3 2 15,5 14-2-15,1 1 0 17,1 4-1-17,1 2 2 12,-9-9 5-12,4-7-4 16,-6-6 7-16,-2-5-2 22,0 1-6-22,-2-5-1 0,-2 8 0 18,-2 4 0-18,1 9 0 14,3-5 0-14,-8-4-1 15,5-15 2-15,-5-9-1 13,1-13 0-13,-5-12-1 15,-1-4 0-15,-4-3 0 15,0 0 1-15,0 16 0 16,2 7-1-16,11 8 0 14,-7 1 0-14,4-8 1 17,-1 8-1-17,6-6 0 14,-1 0 0-14,-5-2 0 16,-7-13-1-16,2-8 1 14,2-9 1-14,-6 2-1 16,0-5 1-16,0 0 2 21,0 0-6-21,0 0 5 0,0 0-2 15,11 11 0-15,2 10 0 16,6 4-1-15,-3 3 1 11,-5-15-3-12,-9-4 6 17,-2-2-3-17,0-7 0 13,0 0-5-13,0 0-2 16,0 0-17-16,0 0-4 14,-48-44 0-13,-30-15 28 15,-9-1 3-16,-5 7-3 14,-1 0 3-14,4 10-5 15,7 8 3-15,19 6-1 22,10 12 0-22,22 5-1 0,18 8 1 16,7 4 0-16,6 0 1 14,0 0-1-14,0 0 10 16,14 0 8-16,41 33 5 15,21 24-22-15,13 0-1 16,-9 1 9-16,2-1 10 17,0-7-3-17,-10-3-10 9,-9-10-6 8,-8-9 0-16,-13-10 0-1,-13-15 0 15,5-3 0-15,-2 0 0 14,-1-32 0-14,1-45 0 16,-5-13 0-15,-4-9 0 20,-8 10 0-21,-11 10 0 0,-4 31 0 14,0 14 0-14,0 22 0 16,0 12 0-16,0 0-101 14,0 12-96-14,0 19-50 16,0 9-293-16</inkml:trace>
    </iact:actionData>
  </iact:action>
  <iact:action type="add" startTime="7644">
    <iact:property name="dataType"/>
    <iact:actionData xml:id="d2">
      <inkml:trace xmlns:inkml="http://www.w3.org/2003/InkML" xml:id="stk2" contextRef="#ctx0" brushRef="#br0">6596 12295 136 0,'0'0'494'13,"0"0"-329"-12,0 0 28 15,0 0-94-16,0 0 22 12,0 0-21-12,0 0-4 17,-231 77-8-17,127-68-25 14,-18-2-14-14,-23-7-3 16,-17 0-10-16,-9 0-2 14,-10 0-7-14,-1 0 9 16,14 0-4-16,10 0 1 14,8 0-15-14,5 0 5 16,8 5-11-16,10-1 3 15,7-1-5-15,13 7 1 17,1-2-1-17,7-1 1 16,7 3 2-15,7 5 0 15,10-2-2-16,11 2-4 15,5 3 4-15,11-2-7 14,4 0 3-14,-9 3-4 15,4 2 2-15,1 4 3 19,-3 0-4-19,1 4-1 0,10-1-3 15,-2-1 0-15,10 8 0 15,-2-10 0-15,5 3 0 14,-5 3 0-14,5 3 0 16,-1 3 0-16,7 4 0 22,2 3 0-22,2 0 0 0,6 6 0 14,1-1 0-14,3-5 0 16,-6 6 0-16,7 0 0 14,-3 3 0-14,3 0 0 16,8 6 0-16,0 9 0 14,0-8 0-14,0 6 0 16,0 2 0-16,0 10 0 15,0 16 0-15,0 0 0 16,0 5 0-16,0-5 0 13,0-8 0-13,-19-10 0 16,6-9 0-16,-1-10 0 15,5-1 0-15,9-3 0 16,0-3 0-16,0 7 0 19,0 1 0-19,19 2 0 1,4-2 0 10,-2-5 0 5,3-9 0-16,-5-6 0 16,12-9 0-16,1-2 0 15,8 1 0-15,15 1 0 16,-3-4 0-16,7 9 0 16,0-7 0-16,-2 5 0 0,-2-7 0 17,-4 0 0-17,-5 0 0 15,7-10 0-15,6 3 0 17,4-1 0-17,9-2 0 13,10 6 0-13,-2-4 0 16,2-5 0-16,11-5 0 21,8-7 0-21,2 0 0 0,9 0 0 15,4 0 0-15,-3 0 0 16,3 4 0-16,11 4 0 14,8 1 0-14,10-1 0 16,0 3 0-16,-3-5 0 13,-8 2 0-13,-9-8 0 16,-7 0 0-16,-4 0 0 14,-9 0 0-14,11 0 0 18,-4-14 0-18,6-1 0 13,2-10 0-13,-2-4 0 17,-9 1 0-17,-10 3 0 14,-10-12 0-14,-1 12 0 16,5-3 0-16,6 3 0 17,-4 6 0-17,6-6 0 16,-4 4 0-16,0 2 0 13,-9-1 0-13,7-5 0 20,-19 7 0-20,2 6 0 0,-11 5 0 12,-8-4 0-11,-6-3 0 17,0 3 0-18,-9-10 0 13,-2-3 0-12,-6-10 0 16,-6-6 0-17,3-13 0 14,-3-4 0-14,-1-8 0 13,-6-6 0-13,3-7 0 19,-5-6 0-19,-4-32 0 13,-7-5 0-13,-10-32 0 17,0-19 0-16,0-5 0 16,0-5 0-17,-10-1 0 0,-28 15 0 13,-15 9 0 1,-16-1 0-14,-20 1 0 18,-16 1 0-18,-13-2 0 0,-9 9 0 15,-3 8 0-15,9 20 0 24,8 16 0-24,3 23 0 0,-12 19 0 5,-11 12 0 13,-21 15 0-18,-19 22 0 17,-12 11 0-17,-11 5 0 16,15 0 0-16,10 0 0 14,24 21 0-14,24 7 0 17,14-3 0-17,16-4 0 13,28-17-60-12,65-4-234 13,0 0-187-14</inkml:trace>
    </iact:actionData>
  </iact:action>
  <iact:action type="add" startTime="9803">
    <iact:property name="dataType"/>
    <iact:actionData xml:id="d3">
      <inkml:trace xmlns:inkml="http://www.w3.org/2003/InkML" xml:id="stk3" contextRef="#ctx0" brushRef="#br0">15436 4951 575 0,'0'0'171'9,"0"0"-25"6,0 0-62-15,0 0 16 17,0 0-24-17,0 0-11 13,0 0 24-12,-151-148-13 13,58 135 12-14,-21 13-20 18,-17 0-17-18,-10 0-13 13,-4 0-8-13,4 17 2 18,4 0-11-18,10 11-4 15,9 0 2-14,-2 6 10-1,8 10-6 15,7 6 0-15,6 6-2 23,6 6-4-23,17 3 1 0,5 5-2 9,8-1-4 7,4 8-1-16,2 1 4 15,4-3-5-15,0-3-3 21,11-1-5-21,0-6 1 0,4-5-2 10,4 9 1 5,5 2-1-15,4 6 1 19,6 5 4-19,4 3 3 0,13 2 3 10,2 3-8 8,0 0 4-18,0-5-4 19,0 1 0-19,0 0 0 0,8 0-1 14,15-1 1-14,5-4 2 15,-5 5 7-15,13 0-2 12,-7-4-11 5,9-6 0-17,2 2 0 0,0-3 0 15,-2-3 0-15,7-10 0 15,-3-5 0-15,-2-8 0 15,10-8 0-15,3-3 0 20,21-11 0-20,23 7 0 15,16-15 0-14,22-1 0-1,15-11 0 11,-3-7 0 9,11 0 0-20,0 0 0 0,11 0 0 13,0-12 0 3,3-16 0-16,-9-10 0 1,-7-6 0 15,-9-13 0-16,1-16 0 16,-14-18 0-16,-1-7 0 15,-2-25 0-14,-13-8 0 13,-13-18 0-14,-10-21 0 16,-21-13 0-16,-24-29 0 15,-24-12 0-15,-26-8 0 16,0 2 0-16,-55 18 0 16,-46 12 0-16,-24 23 0 17,-24 35 0-16,-26 34 0-1,-4 49-33 11,-17 37-63 6,4 22-82-17,133 28-83 16,15 40-158-16</inkml:trace>
    </iact:actionData>
  </iact:action>
  <iact:action type="add" startTime="11085">
    <iact:property name="dataType"/>
    <iact:actionData xml:id="d4">
      <inkml:trace xmlns:inkml="http://www.w3.org/2003/InkML" xml:id="stk4" contextRef="#ctx0" brushRef="#br0">15561 7755 537 0,'0'0'244'21,"0"0"11"-21,0 0-122 0,0 0-30 25,0 0-1-25,0 0-27 0,0 0-1 11,225 180-6 3,-179-102-10-14,-5 9-13 17,5 10-6-16,-2 10-16 9,-4 4 10-10,7-1-11 16,-5 5-1-16,-2-6 5 16,-4-2-10-16,1-2-2 16,-9 2-1-16,-1-2-3 16,-1 5-3-16,-5 5 1 18,2 0 0-18,2 0-1 0,-2-2 0 16,-8 6-4-16,4-1 3 12,0 1-2-12,-4-4 2 17,-1-4 0-17,-5-7-2 17,-7-1 3-17,4-1-6 16,-2-5 5-16,-4-1-6 11,0-2 8-11,0-1-3 16,0 2-1-16,0-5-3 17,0 0 0-17,0-2 1 19,0-1-1-19,-16 3-1 0,-8-9 0 23,5-3 2-23,-4-6-2 0,6-1 0 6,3-9 1 12,5 2-1-18,-1 1 1 15,8 0-1-15,-9 6 0 13,5-1 1-13,-5-1 0 17,-8 4 0-17,0 5 1 13,2-13-2-13,-2-11 0 17,11-22 0-17,-2-17 0 17,5-15-1-17,5 0-1 21,0 0-1-21,-4 0-2 0,-6-3-1 10,-16-59-34 7,-12-20 29-17,-6-15 8 0,0 11-12 11,-3 13-1 8,12 20-1-18,7 11 6-1,9 13 5 17,7 14 4-17,7 11 2 12,1 1 0-12,4 3 0 16,0 0 3-16,0 0 1 18,0 0 6-18,0 0 13 12,0 40 2-12,0 7-23 15,26 7 2-15,5-13 13 17,-3-11 4-17,9-14 0 18,-3-12-3-18,23-4-3 17,8 0-15-17,24-10 0 0,-3-34 0 12,1-9 0 2,-14-4 0-14,-20 9 0 19,-11 6 0-19,-21 10 0 0,-10 12-21 18,-11 4-72-18,0 3-51 12,0 8-65-12,-11 5-77 17,-8 0-153-17</inkml:trace>
    </iact:actionData>
  </iact:action>
  <iact:action type="add" startTime="12219">
    <iact:property name="dataType"/>
    <iact:actionData xml:id="d5">
      <inkml:trace xmlns:inkml="http://www.w3.org/2003/InkML" xml:id="stk5" contextRef="#ctx0" brushRef="#br0">18308 12413 531 0,'0'0'234'14,"0"0"-135"-14,0 0 53 17,0 0-111-17,0 0 53 12,0 0-16-12,0 0-2 18,-238-49-4-18,150 32 14 17,-13-2-27-16,-19 1 7 11,-5 8-16-12,-14-2-15 18,0-1 5-18,0 1-10 18,2 0-9-18,-2 3 2 0,6 9 5 12,-2 0-8-10,0 0 6 12,5 0-2-14,1 0-4 19,11 11 0-19,11 6-5 12,6-5 2-12,4 6-10 18,12-2 1-18,-1 0-3 12,4-3 0-12,6-2 0 15,2-3-1-15,5 0 3 16,16-5-3-16,2 3 8 18,14-6-7-18,11 4 6 13,-1-1-7-13,-3 2-2 19,1-1 5-19,-7-1-3 0,-2 3-4 17,-2-2 0-17,-2 4 0 13,-7-1 0-13,3 3 0 19,-2-7 0-19,-3 9 0 12,3-8 0-12,8 5 0 19,10-1 0-19,-4 3 0 14,9-3 0-14,6 2 0 11,-2 2 0-11,2-5 0 20,0 6 0-20,0-5 0 22,11 5 0-22,-3-9 0 0,5 4 0 6,6-8 0 14,-4 0 0-20,4 3 0 0,0-3 0 13,0 0 0 0,0 0 0-13,0 4 0 19,0-4 0-19,0 6 0 0,-7-6 0 12,7 0 0 7,0 3 0-19,0-3 0 0,-6 0 0 12,6 0 0 8,0 0 0-20,0 0 0 0,0 0 0 14,0 3 0-14,0 3 0 19,0 1 0-19,-2 5 0 13,-2-3 0-13,-1-5 0 14,5-1 0-14,-4 6 0 20,4 0 0-20,-6-5 0 0,6 4 0 11,0-5 0 10,-4 1 0-21,4-4 0 0,0 0 0 13,0 0 0-13,0 4 0 12,0-4 0 8,0 0 0-20,-5 5 0 0,1 4 0 14,-2 1 0-14,4 8 0 19,-2-1 0-19,-9-2 0 13,9 1 0-13,-3 1 0 14,3 0 0-14,-2-2 0 13,2-5 0-13,-1-4 0 23,5 3 0-23,-4-5 0 0,-2 8 0 14,2 1 0-14,2 2 0 11,-9 3 0 8,-2-2 0-19,1 3 0 1,8-1 0 17,-3-1 0-18,-3 6 0 14,1-3 0-13,-5 5 0 13,7 0 0-14,-8 0 0 14,7 4 0-14,-2-2 0 13,1 11 0-12,-1 2 0 18,3 10 0-19,-5 3 0 13,7 3 0-13,3 6 0 14,-2 4 0-14,0-1 0 20,4 5 0-20,-9 3 0 0,7 9 0 13,-2 2 0-1,0 3 0-12,0 3 0 19,4-8 0-19,-7-8 0 14,5 1 0-14,2-4 0 22,0-5 0-21,0-2 0-1,0 7 0 8,0 1 0-6,0-1 0 16,0 1 0-18,0-7 0 15,0-2 0-15,0-4 0 13,13 1 0-13,6-5 0 14,-4-2 0-14,10-6 0 31,-6-15 0-31,-4-5 0 0,14-11 0 0,13 2 0 8,7-2 0 0,29-3 0 12,8 2 0-20,13-11 0 0,15 5 0 13,0-1 0 2,-7-1 0-15,-1 3 0 2,-1-8 0 11,0 4 0 13,-2-2 0-26,20-1 0 1,7 1 0-1,12-4 0 7,1 0 0 7,-4 0 0-14,-8 0 0 14,-9 0 0-12,-11-4 0 16,-12-9 0-18,-8-2 0 15,-7 3 0-15,11 3 0 13,-4 5 0-13,8 4 0 14,-15 0 0-14,13 0 0 22,-8 0 0-22,-14 0 0 0,8 0 0 13,-20 10 0-13,0-2 0 13,2-8 0 8,7 0 0-21,-5 0 0 0,7 0 0 13,-4 0 0-13,12 0 0 14,0 0 0-14,5-18 0 14,5-1 0-13,-5-2 0 13,3-4 0-14,5-4 0 21,0-3 0-21,6-14 0 14,-10 10 0-14,-11 0 0 20,-7 6 0-20,-9 6 0 1,-5 5 0 6,-7-19 0 21,5 6 0-28,-2-5 0 0,-4 0 0 0,3-4 0 7,-7-9 0 9,10 3 0-16,-3-24 0 14,-3-2 0-14,-9-9 0 15,-2-19 0 0,-17-14 0-15,-4-19 0 0,-8-19 0 20,-11-25 0-20,0-16 0 14,0-8 0-14,-13-3 0 16,-44 1 0-16,-12 8 0 12,-28 9 0-12,-23 15 0 17,-13 20 0-17,-21 17 0 14,-2 17 0-14,2 28 0 15,13 15 0-15,13 16 0 16,20 18 0-15,-3 7 0 14,7 19 0-15,1 9-59 20,-7 6-149-20,81 0-156 0,23 0-507 14</inkml:trace>
    </iact:actionData>
  </iact:action>
  <iact:action type="add" startTime="16334">
    <iact:property name="dataType" value="strokeEraser"/>
    <iact:actionData xml:id="d6">
      <inkml:trace xmlns:inkml="http://www.w3.org/2003/InkML" xml:id="stk6" contextRef="#ctx0" brushRef="#br1">25542 26957 222 0,'0'0'554'8,"0"0"-518"0,0 0 30-2,0 0-59 1,0 0-7 1,0 0-158-2,0 0-404 2</inkml:trace>
    </iact:actionData>
  </iact:action>
  <iact:action type="remove" startTime="16499">
    <iact:property name="style" value="instant"/>
    <iact:actionData xml:id="d7" ref="#d2"/>
  </iact:action>
  <iact:action type="add" startTime="16493">
    <iact:property name="dataType" value="strokeEraser"/>
    <iact:actionData xml:id="d8">
      <inkml:trace xmlns:inkml="http://www.w3.org/2003/InkML" xml:id="stk7" contextRef="#ctx0" brushRef="#br1">25542 26957 526 0,'21'-115'299'9,"-19"108"-264"-7,-2-11 4 7,0-1-39 1,0-1-2-2,0 6-53 0,0 10-222-1</inkml:trace>
    </iact:actionData>
  </iact:action>
  <iact:action type="add" startTime="16663">
    <iact:property name="dataType" value="strokeEraser"/>
    <iact:actionData xml:id="d9">
      <inkml:trace xmlns:inkml="http://www.w3.org/2003/InkML" xml:id="stk8" contextRef="#ctx0" brushRef="#br1">25335 26564 333 0,'0'0'33'7,"0"0"34"0,0 0 16 2,0 0-17-2,0 0-8-1,0 0-48 1,0-81-10 0,0 81-269 1</inkml:trace>
    </iact:actionData>
  </iact:action>
  <iact:action type="remove" startTime="17105">
    <iact:property name="style" value="instant"/>
    <iact:actionData xml:id="d10" ref="#d0"/>
  </iact:action>
  <iact:action type="add" startTime="17110">
    <iact:property name="dataType" value="strokeEraser"/>
    <iact:actionData xml:id="d11">
      <inkml:trace xmlns:inkml="http://www.w3.org/2003/InkML" xml:id="stk9" contextRef="#ctx0" brushRef="#br1">23228 21703 434 0,'0'0'190'14,"0"0"-147"-14,0 0 31 10,0 0-46-2,0 0-19 1,0 0-5-3,25 10-4 7,-25-10-22-13,0 0-179 7</inkml:trace>
    </iact:actionData>
  </iact:action>
  <iact:action type="add" startTime="17278">
    <iact:property name="dataType" value="strokeEraser"/>
    <iact:actionData xml:id="d12">
      <inkml:trace xmlns:inkml="http://www.w3.org/2003/InkML" xml:id="stk10" contextRef="#ctx0" brushRef="#br1">23228 21703 763 0,'-261'-101'176'6,"261"97"-152"2,-2 4 25 1,2 0-49-3,-21 0-2 7,-5 0-87-4,3 0-34-2,-6 0-232-7</inkml:trace>
    </iact:actionData>
  </iact:action>
  <iact:action type="remove" startTime="17684">
    <iact:property name="style" value="instant"/>
    <iact:actionData xml:id="d13" ref="#d1"/>
  </iact:action>
  <iact:action type="add" startTime="17687">
    <iact:property name="dataType" value="strokeEraser"/>
    <iact:actionData xml:id="d14">
      <inkml:trace xmlns:inkml="http://www.w3.org/2003/InkML" xml:id="stk11" contextRef="#ctx0" brushRef="#br1">20655 22386 649 0,'0'0'12'10,"0"0"-12"4,0 0-28-14,0 0-95 8,0 0-123-2</inkml:trace>
    </iact:actionData>
  </iact:action>
  <iact:action type="add" startTime="17828">
    <iact:property name="dataType" value="strokeEraser"/>
    <iact:actionData xml:id="d15">
      <inkml:trace xmlns:inkml="http://www.w3.org/2003/InkML" xml:id="stk12" contextRef="#ctx0" brushRef="#br1">20655 22386 752 0,'303'62'63'7,"-303"-62"23"0,5 0-84-1,-5 0-2 1,0 0-30 0,0-21-64 1,0 11-102-1,0 7-387 0</inkml:trace>
    </iact:actionData>
  </iact:action>
  <iact:action type="remove" startTime="18396">
    <iact:property name="style" value="instant"/>
    <iact:actionData xml:id="d16" ref="#d3"/>
  </iact:action>
  <iact:action type="add" startTime="18399">
    <iact:property name="dataType" value="strokeEraser"/>
    <iact:actionData xml:id="d17">
      <inkml:trace xmlns:inkml="http://www.w3.org/2003/InkML" xml:id="stk13" contextRef="#ctx0" brushRef="#br1">31946 21944 589 0,'0'0'121'26,"0"0"10"-25,0 0-103-1,0 0-19 7,0 0-9 0,0 0-12-1,90 0-90 1,-86 0-111-1,1 0-244 1</inkml:trace>
    </iact:actionData>
  </iact:action>
  <iact:action type="add" startTime="18598">
    <iact:property name="dataType" value="strokeEraser"/>
    <iact:actionData xml:id="d18">
      <inkml:trace xmlns:inkml="http://www.w3.org/2003/InkML" xml:id="stk14" contextRef="#ctx0" brushRef="#br1">32968 22026 630 0,'0'0'3'6,"0"0"-3"2,0 0-78 0,0 0-205-1</inkml:trace>
    </iact:actionData>
  </iact:action>
  <iact:action type="add" startTime="18755">
    <iact:property name="dataType" value="strokeEraser"/>
    <iact:actionData xml:id="d19">
      <inkml:trace xmlns:inkml="http://www.w3.org/2003/InkML" xml:id="stk15" contextRef="#ctx0" brushRef="#br1">33899 22803 635 0,'0'0'55'8,"0"0"18"-2,0 0-26 4,0 0-47-4,0 0-12 1,0 0-50 0,34 41-48-1,-34-34 30 2,0 6-125 1</inkml:trace>
    </iact:actionData>
  </iact:action>
  <iact:action type="remove" startTime="19002">
    <iact:property name="style" value="instant"/>
    <iact:actionData xml:id="d20" ref="#d4"/>
  </iact:action>
  <iact:action type="add" startTime="18928">
    <iact:property name="dataType" value="strokeEraser"/>
    <iact:actionData xml:id="d21">
      <inkml:trace xmlns:inkml="http://www.w3.org/2003/InkML" xml:id="stk16" contextRef="#ctx0" brushRef="#br1">33821 23159 763 0,'0'0'77'6,"0"0"22"2,0 0-47 0,0 0-38-2,0 0-14 1,0 0-7 2,0 3-52-1,-15 16-98-2,3-6-45 2,-3 9-349 2</inkml:trace>
    </iact:actionData>
  </iact:action>
  <iact:action type="add" startTime="19094">
    <iact:property name="dataType" value="strokeEraser"/>
    <iact:actionData xml:id="d22">
      <inkml:trace xmlns:inkml="http://www.w3.org/2003/InkML" xml:id="stk17" contextRef="#ctx0" brushRef="#br1">33602 23502 688 0,'0'0'45'6,"0"0"60"2,0 0-56-1,0 0-42 0,0 0-7 1,0 0-51-2,109 69-163 1,-109-50-152 1</inkml:trace>
    </iact:actionData>
  </iact:action>
  <iact:action type="add" startTime="19363">
    <iact:property name="dataType" value="strokeEraser"/>
    <iact:actionData xml:id="d23">
      <inkml:trace xmlns:inkml="http://www.w3.org/2003/InkML" xml:id="stk18" contextRef="#ctx0" brushRef="#br1">34323 26876 347 0,'0'0'102'6,"0"0"-20"1,0 0-16 1,0 0-62 0,0 0-4 0,0 0-36-2,25 43-100 15,-25-43-6-21,0 0-44 6</inkml:trace>
    </iact:actionData>
  </iact:action>
  <iact:action type="add" startTime="19536">
    <iact:property name="dataType" value="strokeEraser"/>
    <iact:actionData xml:id="d24">
      <inkml:trace xmlns:inkml="http://www.w3.org/2003/InkML" xml:id="stk19" contextRef="#ctx0" brushRef="#br1">34323 26876 723 0,'118'-51'58'7,"-102"40"29"0,-3 3-64 0,-9-3-23 1,0 1-3 1,-4-2-44-2,0 3-94-1,0 5-75 2</inkml:trace>
    </iact:actionData>
  </iact:action>
  <iact:action type="add" startTime="19685">
    <iact:property name="dataType" value="strokeEraser"/>
    <iact:actionData xml:id="d25">
      <inkml:trace xmlns:inkml="http://www.w3.org/2003/InkML" xml:id="stk20" contextRef="#ctx0" brushRef="#br1">34318 26570 737 0,'0'0'38'7,"0"0"74"1,0 0-92-1,0 0-20 0,0 0 0 0,0 0-7 1,0-125-49-1,-2 123-73 0,-17 2-95 2</inkml:trace>
    </iact:actionData>
  </iact:action>
  <iact:action type="remove" startTime="19852">
    <iact:property name="style" value="instant"/>
    <iact:actionData xml:id="d26" ref="#d5"/>
  </iact:action>
  <iact:action type="add" startTime="19846">
    <iact:property name="dataType" value="strokeEraser"/>
    <iact:actionData xml:id="d27">
      <inkml:trace xmlns:inkml="http://www.w3.org/2003/InkML" xml:id="stk21" contextRef="#ctx0" brushRef="#br1">34318 26570 238 0,'-124'-221'515'8,"145"221"-439"0,-6 0-19 6,-11 6-57-13,-2 12-19 6,-2 7-40 6,0 0-23-13,0-15-75 7,0 2-204 1</inkml:trace>
    </iact:actionData>
  </iact:action>
  <iact:action type="add" startTime="25902">
    <iact:property name="dataType"/>
    <iact:actionData xml:id="d28">
      <inkml:trace xmlns:inkml="http://www.w3.org/2003/InkML" xml:id="stk22" contextRef="#ctx0" brushRef="#br0">5733 8432 411 0,'0'0'265'8,"0"0"-68"6,0 0-23-14,0 0-57 16,0 0-12-16,0 0-3 15,0 0-16-15,33-10-13 14,-33 10-25-14,0-3-1 16,0 3-5-16,-15-4-12 15,-56-2 12-15,-35-2 7 15,-3-3-30-15,-3-1 10 16,-6-1-12-16,-4 1 4 16,2 3-3-16,-2 5 6 16,2 4-7-16,4 0 4 16,-7 0 1-15,5 0-13 16,0 0 1-17,5 13-6 0,-1 3 4 11,-2 2-6 5,13 2 4-16,2-1-2 0,16 5 2 17,3 1 0-17,10 0-2 21,-1 0 1-21,9 0-3 0,1 3 0 9,6-7 1 7,5 2-3-16,12 1 0 15,8-2 0-15,5 7 0 15,8-2 0-15,6 7 0 17,-4 7 0-17,13 3 0 18,-2 9 0-18,-5 10 0 0,7 5 0 16,-5 6 0-15,-1 7 0 14,8 9 0-15,-5 8 0 15,7 5 0-15,0-2 0 16,0 2 0-16,0-5 0 17,0-1 0-17,0-4 0 15,0 7 0-15,0 0 0 15,7 0 0-15,5-10 0 10,7 3 0-10,-4-6 0 16,10 2 0-16,3 1 0 16,-3 3 0-16,5 1 0 18,-11 5 0-18,-5-5 0 16,-3-4 0-16,-5-8 0 17,-6-4 0-17,0-9 0 0,0-8 0 9,0-11 0 8,0-10 0-17,0-15 0 16,0-8 0-16,0-11 0 17,0-1 0-17,13-1 0 0,21 4 0 17,25-1 0-17,29 6 0 16,11-1 0-16,17 1 0 17,8-4 0-17,11 1 0 15,-4-4 0-15,-9 2 0 17,-14-4 0-17,3 3 0 24,-3 11 0-24,-7-3 0 0,-2 2 0 0,2-2 0 10,2-5 0-3,3-10 0 10,7 0 0-17,3 0 0 16,4-13 0-16,-6-19 0 18,-11-1 0-18,-1 8 0 0,-20 0 0 16,-8 6 0-16,-3 2 0 15,-8 5 0-15,1 1 0 17,-1 1 0-16,0-3 0 8,0 5 0 7,-2-3 0-16,-18-7 0 0,-3 8 0 25,0-12 0-25,-9-11 0 0,-1 1 0 9,-1-12 0 7,-14-2 0-16,4-3 0 23,4-11 0-23,-6-10 0 0,0-20 0 9,-5-24 0-9,-12-43 0 17,0-30 0-17,0-25 0 17,-35-25 0-17,-18-9 0 16,2-6 0-15,-20-7 0 8,5 15 0-9,-1 23 0 16,-9 34-38-16,7 40-10 18,-9 45-18-18,-5 49-37 14,-3 49-61-14,-13 8-55 24,65 68-56-24,-4 18-764 0</inkml:trace>
    </iact:actionData>
  </iact:action>
  <iact:action type="add" startTime="27402">
    <iact:property name="dataType"/>
    <iact:actionData xml:id="d29">
      <inkml:trace xmlns:inkml="http://www.w3.org/2003/InkML" xml:id="stk23" contextRef="#ctx0" brushRef="#br0">3530 11568 689 0,'0'0'238'8,"0"0"-47"0,0 0-72 9,0 0-21-17,0 0-40 16,0 0 1-15,0 0-8-1,-12 246-10 17,-26-174-14-17,0 11-8 16,-6 5-2-16,4 7 4 18,-2 10-4-18,1 7 4 0,12 1-4 9,-5 2 2 10,3 7 5-19,10-4-1 17,-5-3-1-17,7-12 0 17,5-1-3-17,-1-5-12 0,0 3 3 17,2-3-4-17,5 6 2 9,4 6 0 5,0 7 2-14,4 2 5 17,0-5-2-17,0 2-4 18,0-12-5-18,0-5 7 0,0-4-7 20,16-1 4-20,-3-4-4 2,6 7 0 7,0-8 1 9,-2-1-2-18,6-10 2 16,-4-8-4-16,-2-12 9 10,-4-8-7-10,5-2 5 18,-1-4 1-18,4-2-1 14,0 0-3-14,-2-8 0 22,-8-8 2-21,0-8-5-1,-7-5-1 10,2-12 0 5,-6 0 2-14,0 0-1 15,0 0-4-16,0 0 1 1,0 0 0 16,0 0 0-17,0 0 0 14,0 0-1-14,0 0-4 16,0 0 0-16,-6 0-17 17,-47-57 5-17,-16-5 17 9,-7 1-5 10,6 11-3-18,11 8-4-1,21 15 2 18,13 11-1-18,12 12 9 0,13 4 3 17,0 0 1-17,0 0 2 8,0 0 1 9,0 20 0-17,47 42-1 16,16 3-1-16,15 0 0 18,2 5 3-18,-2-8 12 0,-11-6 3 20,-12-19-3-20,-9-12 0 11,-10-21-10-11,-8-4-6 24,1 0-1-24,5-32-1 0,-3-22-1 9,-7-7-2 1,-1-10 1-10,-4 5-6 17,-9 10-24-16,9-6-40 16,2 5-70-17,19 13-22 12,19-2-93-12,-33 46-26 21,12 0-273-21</inkml:trace>
    </iact:actionData>
  </iact:action>
  <iact:action type="add" startTime="28377">
    <iact:property name="dataType"/>
    <iact:actionData xml:id="d30">
      <inkml:trace xmlns:inkml="http://www.w3.org/2003/InkML" xml:id="stk24" contextRef="#ctx0" brushRef="#br0">7121 15474 499 0,'0'0'283'10,"0"0"-92"8,0 0-52-18,0 0-66 0,0 0-1 17,0 0 24-17,0 0-40 19,-124 47 34-18,42-37-24-1,-22 5 2 8,-24-6-16 24,-26 0-17-32,-15-2 1 3,-10-4-15-3,4 7-1 19,-6-10-3-19,-4 8 2 0,-3-8 1 8,7 0-4 8,4 0 5-16,15 0-5 18,18 0 0-18,10 0-11 19,1 4 4-19,13 3-4 0,4 7 3 9,6 1 0 10,7 5 4-19,2 5-4 0,0-9-4 20,8 2 6-20,11-8-9 9,0 0 5-9,12-2-5 18,11-1 1-18,6-7-1 17,11 0 0-17,6 0-1 18,9 0-1-18,-2 0 1 0,7 0 1 9,1 10-1 9,0-2 1-18,0 2-1 18,0 8 0-18,2 1 2 0,-4 6-1 17,6 3 1-17,0 1-2 10,7 17 2 10,-3 7 3-20,7 3-4 0,-9 15 1 18,7 5 0-18,3 12 4 10,-1-4 2-10,6 15 1 18,0-5-6-18,0 11-3 19,0-2 0-19,0 12 0 0,11-2 0 9,8 3 0 10,0 2 0-19,-11-16 0 17,-6 4 0-16,-2-5 0-1,0-11 0 8,0 0 0 17,0-3 0-25,0-9 0 0,0 4 0 9,-2-10 0 9,-6 2 0-18,8-8 0 0,0-13 0 18,0-9 0-18,0-8 0 9,0 2 0 8,0-13 0-16,0 4 0-1,8-11 0 17,5 0 0-17,-1 1 0 17,7-1 0-17,13 2 0 19,6-4 0-19,14-5 0 0,22 6 0 11,13-9 0 8,26-8 0-19,18 10 0 0,25-10 0 10,13 0 0 9,1 0 0-19,9 0 0 0,-2 0 0 11,-2 0 0 7,11 0 0-18,-1 0 0 0,5 0 0 19,-13 0 0-19,-11-18 0 10,-10 11 0-9,-8-5 0 17,3 3 0-18,5 1 0 18,-2 0 0-18,-4-1 0 10,-13-2 0-10,-7 3 0 18,-5-9 0-18,-1 5 0 18,13-13 0-18,-10 4 0 11,-1-4 0-11,2 6 0 20,-14-6 0-20,-4 5 0 18,4 2 0-18,-15 16 0 0,-13-7 0 16,-2 9 0-16,-12-7 0 10,-5 7 0-9,-12-9 0 19,-15 0 0-20,-10 5 0 9,-7-3 0-8,-6 7 0 17,-9 0 0-18,-8 0 0 17,0 0 0-16,0 0 0 9,0 0 0-10,0 0 0 19,0-8 0-19,9-21 0 18,-1-24 0-18,7-22 0 0,-9-25 0 12,7-8 0 7,-9-1 0-19,-4-9 0 0,2-26 0 10,4-3 0 9,-6-9 0-19,5 22 0 0,-5 24 0 9,0 8 0 1,0 12 0-2,0 9 0-5,0-19 0 17,-34-1 0-20,-8-13 0 15,-9-14 0-15,-8-3 0 10,-4 2 0-10,-4 3 0 22,10 15 0-22,4 15 0 0,-4 24 0 10,4 14 0 9,-6 14 0-19,-10-9 0 0,-7 7 0 11,-6 7 0 7,-7-4 0-18,13 12 0 19,1 9 0-19,11 6 0 0,-9 9 0 10,1 7 0 9,-29 0-65-19,-32-4-131 0,74 4-110 18,-8 0-124-18</inkml:trace>
    </iact:actionData>
  </iact:action>
  <iact:action type="add" startTime="30702">
    <iact:property name="dataType"/>
    <iact:actionData xml:id="d31">
      <inkml:trace xmlns:inkml="http://www.w3.org/2003/InkML" xml:id="stk25" contextRef="#ctx0" brushRef="#br0">15337 8749 71 0,'0'0'144'9,"0"0"-46"-1,0 0-14 10,0 0-12-18,0 0 15 0,0 0 17 17,0 0 12-17,146-28 1 9,-134 19 4 16,-5 6-8-25,-3-1 6 0,-4 4 0 10,0 0-44-10,0-6-22 20,0 6-20-20,0-12-11 9,-42-7-9 9,-49-5 22-18,-37-5 7 0,-7 8-16 20,-17 8-3-20,0 10-1 0,-8 3 8 9,4 0-14 11,4 0 4-20,-16 12 7 0,-3 7-13 9,11 3-1 10,4-7-9-19,25 1-3 18,22-1-1-18,18-8 0 0,9 6 0 10,13-5 1 8,12 4-1-18,8-1 1 18,9 2 0-18,15-5 0 0,2 5-1 17,-1 2 1-16,8 7 3 9,-12 6-4-10,3 12 2 19,8 17 0-18,4 8 0 17,9 14 0-18,4-5 5 0,0-2 2 9,0-6 1 10,0-1 3-19,0 6-11 19,0 5 1-19,0 19-3 0,0 6 2 9,0 14-1 8,0 11 0-17,0 10 1 14,0 4-1-13,11-2 2 17,6-4 0-18,-5-12 3 0,1-4-1 10,2-3 1 8,-1 0 0-18,-3 7-4 2,6 0 7 16,-5-3-5-18,-7-5 1 10,1-20-1 8,7-23 3-18,-9-31-4 0,0-20 2 19,-2-8 0-19,4-8 0 10,7 5 9-10,17 7 3 20,10 1-7-20,10 0-8 18,13-2 1-18,3-3-3 0,18 1 4 9,15-1-3 12,4 1 2-21,28-1-2 0,8 1-1 11,6-9 0 9,1-2-3-20,-5-2 3 0,-6 0 0 11,4 0 2-10,6 0-1 19,3 0 0-20,12 0-1 10,0 0 2-10,-6 0-1 29,-9 0-1-29,-10-6 1 0,-2-15 0 1,-15 1 0 11,-23-2-1-1,-17 7 5-11,-30 3-5 15,-18 3 0-15,-20 5 0 12,-3 4 0 98,-7 0 0-110,0 0 0 0,0 0 0 0,0 0 0 0,0-25-3 0,0-15 2 0,0-31-1 0,0-30 1 0,0-21-2 0,0-39 2 0,0-39 0 0,-32-49 0 0,-6-41-1 0,9-29 0 0,-3-11-1 25,5 15-2-25,-1 41-19 0,1 59-18 9,-1 72-25 2,-7 61-38-11,-12 66-54 20,-16 24-55-19,34 78 25 8,3 26-351-8</inkml:trace>
    </iact:actionData>
  </iact:action>
  <iact:action type="add" startTime="32343">
    <iact:property name="dataType"/>
    <iact:actionData xml:id="d32">
      <inkml:trace xmlns:inkml="http://www.w3.org/2003/InkML" xml:id="stk26" contextRef="#ctx0" brushRef="#br0">14189 11761 393 0,'0'0'287'9,"0"0"-162"-1,0 0 13 12,0 0-57-20,0 0-30 0,0 0-8 9,0 0 9 11,-15 134-12-20,-8-66 23 16,-7 20-13-16,9 9 16 0,-4 12 4 11,-2 15-32 9,8 7 4-20,-5 7-7 0,14-8-12 16,4 2 18-15,1-5-5 11,-3-5-1-12,6 0-3 18,-2 6 3-18,-1-2-6 9,-5 3-10 12,8 8-2-20,-9-2-1-1,3-17-6 18,-1-3-3-18,-5-14 1 0,-1-2 0 13,2 3-4-2,9-1 3-11,4-2-4 22,0-2 3-22,0-3-2 0,0-11-1 9,17-13 8 13,17-11-4-22,-11 0-5 1,-2-3 4 9,4-7 8 10,5 13-11-20,-7 2 2 0,2 10-5 17,-2 5 3-17,-2 1-2 15,-2-5 0-15,-2-14-1 12,-4-13 1-12,-5-10-1 12,-6-13 2-12,7 3-1 21,-9-13 0-21,4 10-1 10,0 8 0-10,-2-22 0 20,3 3 0-20,-5-3 0 10,0-11 0-10,0 0-2 23,0 0 1-23,0 0-7 0,0-44 2 10,-7-21 0 9,-33-26 5-19,-6 10 1 1,-1 11-6 9,7 9-2 10,9 24-5-20,12 12 8 0,10 18 1 21,-1 4 3-21,10 3 0 10,0 0 1-10,0 0 1 18,0 0 2-18,0 15 1 11,0 35 4-11,6 14-8 19,28-6 6-19,14-5 13 17,-3-9 3-17,5-16 0 0,1-10-3 11,-7-18-7 14,9 0-7-25,4-18-5 0,-3-47-1 12,-5-7-2-12,-5-10 2 15,-4-1-9-15,2-6-16 11,-2-12-39 2,5-6-48-13,9 5-58 22,12 3-65-22,-33 82-67 0,7 17-481 11</inkml:trace>
    </iact:actionData>
  </iact:action>
  <iact:action type="add" startTime="33365">
    <iact:property name="dataType"/>
    <iact:actionData xml:id="d33">
      <inkml:trace xmlns:inkml="http://www.w3.org/2003/InkML" xml:id="stk27" contextRef="#ctx0" brushRef="#br0">18740 15110 229 0,'0'0'396'12,"0"0"-250"-12,0 0-10 10,0 0-42 9,0 0-54-19,0 0 55 0,0 0-15 20,-109 56 21-20,39-39-18 11,-6-17-17-11,-18 0-8 19,-16 0-17-19,-18 0 5 10,-7 0-14-10,-21 0 6 19,-9 0-10-19,-1 0 1 19,-13-8-7-19,4 5 2 0,0-7 0 10,4 7-7 13,-4-6 1-23,13 6-8 1,-9 3 10 10,7 0-6-10,6 0 2 8,2 0-2 10,13 12-3-18,6 4-1 19,8 0-3-20,11 1-2 0,5-6-2 11,11-2 3-11,10 3-4 23,-1-8 7-23,9-1-8 0,4-3-1 9,10 0 1 11,5 0 1-20,12 0-1 0,-4 0-1 10,13 0 0 6,4 0 1-16,8 0-1 12,7 0 1-12,8 0 1 20,4 6-1-20,-3 6 1 11,9-8 4-11,-3 17 11 32,-3 2 2-32,0 13-6 0,3 15-3 0,-3 14-10 23,9 1 0-23,-6 15 0 0,5 6 0 10,1 6 0-10,-6 8 0 22,3 1 0-22,1 4 0 9,-5-12 0-9,9 2 0 17,-6-12 0-17,-3 7 0 12,3-17 0-12,-3 14 0 17,9 12 0-17,2 9 0 15,0-6 0-15,0 6 0 22,0-3 0-22,0-16 0 0,0 4 0 10,0-11 0 11,0-13 0-21,0-5 0 0,0 0 0 13,0-8 0-13,0 1 0 20,0-11 0-20,0 7 0 10,0-8 0-10,0-6 0 23,2 10 0-23,9-11 0 0,-3-2 0 10,3-3 0 1,-3-6 0 14,5-9 0-25,0 6 0 0,6-13 0 0,2 6 0 14,2 2 0-14,17 5 0 17,8-6 0-16,5-1 0 10,6-2 0-11,15-8 0 11,12-4 0 15,22-4 0-25,14 0 0-1,13 0 0 0,-5 0 0 15,3-10 0-13,-2 8 0 8,-5 2 0 1,3 0 0-11,-3-9 0 21,9 2 0-21,0-15 0 11,4 15 0-11,6-11 0 12,-8 6 0-12,-4 9 0 21,-7-1 0-21,-8 4 0 12,-4 0 0-12,2 0 0 21,0 0 0-21,2 0 0 0,-2-9 0 16,-4 2 0-16,-5-1 0 11,-6 8 0 1,-2 0 0-12,2-4 0 26,3 4 0-26,-3 0 0 0,-2 0 0 11,-9 0 0-10,-3 0 0 9,-5 0 0 11,-4 0 0-21,-6 0 0 0,-3 0 0 11,-10 0 0-11,-10 0 0 21,-9 0 0-21,-7-6 0 11,-9 4 0-11,-3-3 0 13,-7 5 0-13,1-5 0 22,4 5 0-22,-4 0 0 0,4-7 0 11,0 7 0 14,4-8 0-25,9 8 0 0,-1-13 0 14,-5 6 0-14,3-2 0 12,-12 0 0-12,-4 9 0 11,-7-7 0 10,2-5 0-21,7-5 0 0,-4-12 0 11,5-15 0-10,-9-26 0 15,3-16 0-16,-5-20 0 13,-5-25 0 8,0-41 0-21,0-36 0 1,0-36 0 0,0-18 0 22,-15-12 0-23,-11 0 0 0,3 18 0 17,6 22 0-17,7 50 0 22,4 57 0-22,3 55 0 0,-1 43 0 12,0 17 0-1,-15 12 0-10,-17 0-34 21,-27 0-113-22,-32 0 27 0,-12 12-133 12,62-5-68-12,12 15-631 22</inkml:trace>
    </iact:actionData>
  </iact:action>
  <iact:action type="add" startTime="37427">
    <iact:property name="dataType" value="strokeEraser"/>
    <iact:actionData xml:id="d34">
      <inkml:trace xmlns:inkml="http://www.w3.org/2003/InkML" xml:id="stk28" contextRef="#ctx0" brushRef="#br1">25757 32186 528 0,'0'0'257'10,"0"0"-137"-1,0 0 37 2,0 0-77-11,0 0-50 14,0 0-15-14,0 0-14 10,0-4-1-1,-17-12-21 1,-6-21-67-10,10 12-38 9,-10-12-217 1</inkml:trace>
    </iact:actionData>
  </iact:action>
  <iact:action type="remove" startTime="38118">
    <iact:property name="style" value="instant"/>
    <iact:actionData xml:id="d35" ref="#d29"/>
  </iact:action>
  <iact:action type="add" startTime="38122">
    <iact:property name="dataType" value="strokeEraser"/>
    <iact:actionData xml:id="d36">
      <inkml:trace xmlns:inkml="http://www.w3.org/2003/InkML" xml:id="stk29" contextRef="#ctx0" brushRef="#br1">20543 27259 999 0,'0'0'72'17,"0"0"-64"-17,0 0-8 12,0 0-2-12,0 0-119 9,0 0-183 1</inkml:trace>
    </iact:actionData>
  </iact:action>
  <iact:action type="add" startTime="38276">
    <iact:property name="dataType" value="strokeEraser"/>
    <iact:actionData xml:id="d37">
      <inkml:trace xmlns:inkml="http://www.w3.org/2003/InkML" xml:id="stk30" contextRef="#ctx0" brushRef="#br1">20543 27259 485 0,'338'200'164'12,"-322"-200"-163"-12,-14 0-2 10,5-15-59 0,-7-23-129 1,0 22 22-11,0 3-64 11</inkml:trace>
    </iact:actionData>
  </iact:action>
  <iact:action type="remove" startTime="38501">
    <iact:property name="style" value="instant"/>
    <iact:actionData xml:id="d38" ref="#d28"/>
  </iact:action>
  <iact:action type="add" startTime="38505">
    <iact:property name="dataType" value="strokeEraser"/>
    <iact:actionData xml:id="d39">
      <inkml:trace xmlns:inkml="http://www.w3.org/2003/InkML" xml:id="stk31" contextRef="#ctx0" brushRef="#br1">22539 25949 458 0,'0'0'0'16,"0"0"-46"-16,0 0-39 15</inkml:trace>
    </iact:actionData>
  </iact:action>
  <iact:action type="add" startTime="38718">
    <iact:property name="dataType" value="strokeEraser"/>
    <iact:actionData xml:id="d40">
      <inkml:trace xmlns:inkml="http://www.w3.org/2003/InkML" xml:id="stk32" contextRef="#ctx0" brushRef="#br1">22992 25935 264 0,'0'0'121'9,"0"0"-67"3,0 0 48-12,0 0-42 10,0 0-26 2,0 0-34-12,74-4-163 10,-62 37-262 1</inkml:trace>
    </iact:actionData>
  </iact:action>
  <iact:action type="add" startTime="39077">
    <iact:property name="dataType" value="strokeEraser"/>
    <iact:actionData xml:id="d41">
      <inkml:trace xmlns:inkml="http://www.w3.org/2003/InkML" xml:id="stk33" contextRef="#ctx0" brushRef="#br1">24981 29825 287 0,'0'0'380'11,"0"0"-365"-1,0 0 30-10,0 0-45 8,0 0-22 1,0 0-120 1,23-25-172 1</inkml:trace>
    </iact:actionData>
  </iact:action>
  <iact:action type="add" startTime="39220">
    <iact:property name="dataType" value="strokeEraser"/>
    <iact:actionData xml:id="d42">
      <inkml:trace xmlns:inkml="http://www.w3.org/2003/InkML" xml:id="stk34" contextRef="#ctx0" brushRef="#br1">24981 29825 605 0,'131'-143'92'10,"-131"143"21"0,2 0-43-10,-2-13-70 10,8-8-16-1,-8-15-25 4,5-4-15-13,-5 22-104 10,0 7-157 0</inkml:trace>
    </iact:actionData>
  </iact:action>
  <iact:action type="remove" startTime="39369">
    <iact:property name="style" value="instant"/>
    <iact:actionData xml:id="d43" ref="#d30"/>
  </iact:action>
  <iact:action type="add" startTime="39396">
    <iact:property name="dataType" value="strokeEraser"/>
    <iact:actionData xml:id="d44">
      <inkml:trace xmlns:inkml="http://www.w3.org/2003/InkML" xml:id="stk35" contextRef="#ctx0" brushRef="#br1">25297 29445 518 0,'0'0'162'27,"0"0"-78"-27,0 0 55 0,0 0-86 12,0 0-46-12,0 0-7 12,101 44-3-12,-98-44-24 10,9 0-67 0,-12 0-111 0,4-7-243-10</inkml:trace>
    </iact:actionData>
  </iact:action>
  <iact:action type="add" startTime="39917">
    <iact:property name="dataType" value="strokeEraser"/>
    <iact:actionData xml:id="d45">
      <inkml:trace xmlns:inkml="http://www.w3.org/2003/InkML" xml:id="stk36" contextRef="#ctx0" brushRef="#br1">31718 25669 563 0,'0'0'230'9,"0"0"-100"0,0 0-19-1,0 0-79 3,0 0-32-11,0 0-2 9,42-18-52 1,-42 18-78-1,0 0-205 1</inkml:trace>
    </iact:actionData>
  </iact:action>
  <iact:action type="remove" startTime="40082">
    <iact:property name="style" value="instant"/>
    <iact:actionData xml:id="d46" ref="#d32"/>
  </iact:action>
  <iact:action type="add" startTime="40086">
    <iact:property name="dataType" value="strokeEraser"/>
    <iact:actionData xml:id="d47">
      <inkml:trace xmlns:inkml="http://www.w3.org/2003/InkML" xml:id="stk37" contextRef="#ctx0" brushRef="#br1">31617 26143 749 0,'0'0'168'17,"0"0"-93"-17,0 0 20 17,0 0-87-17,0 0-8 12,0 0-55-12,63 65-140 11,-63-65-274 0</inkml:trace>
    </iact:actionData>
  </iact:action>
  <iact:action type="add" startTime="40232">
    <iact:property name="dataType" value="strokeEraser"/>
    <iact:actionData xml:id="d48">
      <inkml:trace xmlns:inkml="http://www.w3.org/2003/InkML" xml:id="stk38" contextRef="#ctx0" brushRef="#br1">31617 26143 663 0,'15'144'158'11,"12"-144"-53"-2,-10 0-41 0,2-32-64-9,0-5 0 10,-13 0-21 0,5 11-48 4,-11 20-105-14,0 6-172 10</inkml:trace>
    </iact:actionData>
  </iact:action>
  <iact:action type="add" startTime="40405">
    <iact:property name="dataType" value="strokeEraser"/>
    <iact:actionData xml:id="d49">
      <inkml:trace xmlns:inkml="http://www.w3.org/2003/InkML" xml:id="stk39" contextRef="#ctx0" brushRef="#br1">32051 26046 50 0,'0'0'776'10,"0"0"-737"5,0 0 63-14,0 0-79 10,0 0-23-11,0 0-38 10,93 0-104-1,-93 0-160 2</inkml:trace>
    </iact:actionData>
  </iact:action>
  <iact:action type="remove" startTime="40571">
    <iact:property name="style" value="instant"/>
    <iact:actionData xml:id="d50" ref="#d31"/>
  </iact:action>
  <iact:action type="add" startTime="40561">
    <iact:property name="dataType" value="strokeEraser"/>
    <iact:actionData xml:id="d51">
      <inkml:trace xmlns:inkml="http://www.w3.org/2003/InkML" xml:id="stk40" contextRef="#ctx0" brushRef="#br1">32051 26046 630 0,'179'-165'75'12,"-168"165"54"-1,-11 0-65 4,0 0-58-15,0 0-6 0,0 0-12 11,0 0-85-1,0 0-72-10,0 0-255 9</inkml:trace>
    </iact:actionData>
  </iact:action>
  <iact:action type="add" startTime="40720">
    <iact:property name="dataType" value="strokeEraser"/>
    <iact:actionData xml:id="d52">
      <inkml:trace xmlns:inkml="http://www.w3.org/2003/InkML" xml:id="stk41" contextRef="#ctx0" brushRef="#br1">32190 25871 674 0,'0'0'153'9,"0"0"-30"12,0 0-3-21,0 0-95 0,0 0-22 12,0 0-3-12,61-8-3 10,-61 48-61 0,0-2-140 1,0 17-372-10</inkml:trace>
    </iact:actionData>
  </iact:action>
  <iact:action type="add" startTime="41063">
    <iact:property name="dataType" value="strokeEraser"/>
    <iact:actionData xml:id="d53">
      <inkml:trace xmlns:inkml="http://www.w3.org/2003/InkML" xml:id="stk42" contextRef="#ctx0" brushRef="#br1">32607 29489 149 0,'0'0'271'11,"0"0"-231"0,0 0 2-2,0 0-42-9,0 0-38 9,0 0-42 0,11 118-12 1,-11-118-73-9</inkml:trace>
    </iact:actionData>
  </iact:action>
  <iact:action type="add" startTime="41162">
    <iact:property name="dataType" value="strokeEraser"/>
    <iact:actionData xml:id="d54">
      <inkml:trace xmlns:inkml="http://www.w3.org/2003/InkML" xml:id="stk43" contextRef="#ctx0" brushRef="#br1">32607 29489 63 0,'57'118'148'10,"-51"-118"-127"1,5 0 49-11,-9 0-10 11,4 0-19-1,-1 0 21-8,-5 0 37 9,4 0-13 5,4 0-23-16,3 0-18 15,-5 0-31-15,7-16-13 11,-7 8-1-11,-6 4-8 11,0 4-59-1,0 0-128-10,0 0-308 11</inkml:trace>
    </iact:actionData>
  </iact:action>
  <iact:action type="remove" startTime="41446">
    <iact:property name="style" value="instant"/>
    <iact:actionData xml:id="d55" ref="#d33"/>
  </iact:action>
  <iact:action type="add" startTime="41365">
    <iact:property name="dataType" value="strokeEraser"/>
    <iact:actionData xml:id="d56">
      <inkml:trace xmlns:inkml="http://www.w3.org/2003/InkML" xml:id="stk44" contextRef="#ctx0" brushRef="#br1">32742 29489 311 0,'0'0'487'10,"0"0"-401"-1,0 0 39 0,0 0-98-9,0 0-27 10,0 0-1 1,0-41-1-1,0 25-2-10,0 1-17 11,-6 5-170 1,-9 10-274-12</inkml:trace>
    </iact:actionData>
  </iact:action>
  <iact:action type="add" startTime="41538">
    <iact:property name="dataType" value="strokeEraser"/>
    <iact:actionData xml:id="d57">
      <inkml:trace xmlns:inkml="http://www.w3.org/2003/InkML" xml:id="stk45" contextRef="#ctx0" brushRef="#br1">32742 29489 156 0,'-118'-107'21'11,"118"88"-21"-9,0 2 77 8,0 6 24 2,0 5 12-12,0 6-7 9,0 0-17 6,0 0-41-15,0-2-46 10,0-8-2-1,0 7-185 2,0-1-270-11</inkml:trace>
    </iact:actionData>
  </iact:action>
  <iact:action type="add" startTime="43277">
    <iact:property name="dataType"/>
    <iact:actionData xml:id="d58">
      <inkml:trace xmlns:inkml="http://www.w3.org/2003/InkML" xml:id="stk46" contextRef="#ctx0" brushRef="#br0">22028 14803 988 0,'0'0'103'11,"0"0"10"0,0 0-56-11,0 0 7 10,0 0-9 13,-291-8-27-22,200 8-10-1,13 21-13 11,11 2 0-11,8 6-2 12,15 3 3 12,6 3 22-24,19 1 6 0,12-4-2 1,7 5-5 9,0 8-11 2,17 7 4-12,47 19-1 23,7 2-4-23,18 5 2 0,-7 0 0 17,-2-6 1-17,-4 3-7 11,-17-14-1-9,-11 5 16 10,-27-21-6 11,-8 3 18-23,-13-6-8 0,0-6 7 12,-19-4-17-12,-40-7-16 10,-15-9-3 7,-4-13-1-17,5-3 0 0,11 0-2 22,16 0-39-21,14 0-51-1,18-35-52 10,14 13-120 1,0-15-81 12</inkml:trace>
    </iact:actionData>
  </iact:action>
  <iact:action type="add" startTime="43847">
    <iact:property name="dataType"/>
    <iact:actionData xml:id="d59">
      <inkml:trace xmlns:inkml="http://www.w3.org/2003/InkML" xml:id="stk47" contextRef="#ctx0" brushRef="#br0">22868 16254 564 0,'0'0'319'0,"0"249"-150"0,0-177-35 13,0-7-45-13,-16-19-11 12,-1-21-5 11,15-21-15-23,2-4-23 0,0 0-30 11,0-58-1-11,0-43 2 22,12-46 5-22,20-33 1 0,-5-32-8 12,5-13 4 1,-11-3-1-13,2 11 3 23,-4 29-3-23,6 29-2 0,-10 40-3 12,8 37 0-12,-4 28-2 12,2 22 2 8,9 11-2-20,-3 17 7 0,9 4 16 10,6 0 2 13,13 4 7-22,2 49-20-1,2 9-2 11,4 16 0-11,-10 4 4 11,-9 4 2 13,-12 8-1-24,-13-13-2 0,-19-7 0 0,0-10-1 11,-7 7 3 2,-56-6-8-13,-32 0-6 21,-18-4 0-20,1-12-2-1,2-12-1 11,24-16-6 3,27-10-45-14,21-11-48 12,30 0-23-12,8-53-118 24,0 12-19-24,29 1-699 0</inkml:trace>
    </iact:actionData>
  </iact:action>
  <iact:action type="add" startTime="44364">
    <iact:property name="dataType"/>
    <iact:actionData xml:id="d60">
      <inkml:trace xmlns:inkml="http://www.w3.org/2003/InkML" xml:id="stk48" contextRef="#ctx0" brushRef="#br0">24118 15272 933 0,'0'0'217'14,"0"0"-26"-14,63 255-87 11,-63-190-95 10,0-18-9-21,0-9-43 0,-4-26-91 11,0-12-124 11,-2 0-664-22</inkml:trace>
    </iact:actionData>
  </iact:action>
  <iact:action type="add" startTime="44516">
    <iact:property name="dataType"/>
    <iact:actionData xml:id="d61">
      <inkml:trace xmlns:inkml="http://www.w3.org/2003/InkML" xml:id="stk49" contextRef="#ctx0" brushRef="#br0">24143 14645 374 0,'0'0'194'12,"0"0"33"-12,0-243-82 23,0 212-56-23,0 14-44 0,0 9-30 13,0 8-10-2,0 0-2-10,0 0-3 21,0 0-87-22,7 0-210 0,1 0-238 12</inkml:trace>
    </iact:actionData>
  </iact:action>
  <iact:action type="add" startTime="44784">
    <iact:property name="dataType"/>
    <iact:actionData xml:id="d62">
      <inkml:trace xmlns:inkml="http://www.w3.org/2003/InkML" xml:id="stk50" contextRef="#ctx0" brushRef="#br0">24717 15639 582 0,'0'0'122'13,"0"0"39"-12,0 0-19 11,109-212-34 10,-73 112-27-22,-2 4-9 0,-3 19-25 11,1 16 3-11,-7 25-7 18,13 11 4-18,-2 21 12 14,10 4 9-14,-4 12-1 18,7 66-19-18,-9 19-22 19,2 7-16-19,-8-11-10 0,-1-15 0 12,-3-22-12 2,-11-31-23-14,6-12-42 12,-4-13-63-12,-14-10-94 17,-1-25-178-17</inkml:trace>
    </iact:actionData>
  </iact:action>
  <iact:action type="add" startTime="45160">
    <iact:property name="dataType"/>
    <iact:actionData xml:id="d63">
      <inkml:trace xmlns:inkml="http://www.w3.org/2003/InkML" xml:id="stk51" contextRef="#ctx0" brushRef="#br0">26248 14791 692 0,'0'0'303'13,"0"0"-89"-13,0 0-54 14,237-46-56 7,-166 46-17-21,3 0-15 0,-2 0-22 15,-13 0-24-15,-9 0-21 12,-18 0-5-12,-18 0-5 15,-1 0-54-15,-7 0-64 12,-6 0-116-12,0 0-182 24</inkml:trace>
    </iact:actionData>
  </iact:action>
  <iact:action type="add" startTime="45528">
    <iact:property name="dataType"/>
    <iact:actionData xml:id="d64">
      <inkml:trace xmlns:inkml="http://www.w3.org/2003/InkML" xml:id="stk52" contextRef="#ctx0" brushRef="#br0">27582 13373 515 0,'0'0'246'12,"0"0"-22"-12,0 0-67 12,0 0-25-2,0 0-108-9,26 271-13 11,-26-141 10 15,0-16-7-27,0-24-12 0,0-25-2 0,0-19-2 11,0-14-44 4,0-7-47-15,0-25-54 12,0 0-229-12</inkml:trace>
    </iact:actionData>
  </iact:action>
  <iact:action type="add" startTime="45821">
    <iact:property name="dataType"/>
    <iact:actionData xml:id="d65">
      <inkml:trace xmlns:inkml="http://www.w3.org/2003/InkML" xml:id="stk53" contextRef="#ctx0" brushRef="#br0">28973 13619 673 0,'0'0'131'13,"0"244"24"-13,-105-51-3 12,-30 27-61 0,-38 24 17-12,-27 18-16 13,2 3-12-13,8-3-22 25,24-22-12-25,35-25-15 0,26-43-17 13,33-42-12-13,22-41-2 13,20-43 0-13,24-34-5 16,6-12-37-16,12-37-79 13,62-57-28 19,21-20-30-32,-49 47-161 0,-4 20-216 0</inkml:trace>
    </iact:actionData>
  </iact:action>
  <iact:action type="add" startTime="46162">
    <iact:property name="dataType"/>
    <iact:actionData xml:id="d66">
      <inkml:trace xmlns:inkml="http://www.w3.org/2003/InkML" xml:id="stk54" contextRef="#ctx0" brushRef="#br0">28604 15240 721 0,'0'0'179'0,"0"0"30"12,0 0-102 2,293-46 4-13,-206 46 5 10,-1 0-29-11,-2 46-18 26,-6 23 7-26,-19 17-9 0,-17 21-28 12,-29 3-23-12,-13-1-9 12,-13-9-7 0,-69-20-2-12,-17-26-4 25,-17-37-20-25,5-17-10 1,1 0-7 11,22-54-3-12,29 0 9 13,29-2 17-13,22 19 5 16,8 12 15-16,12 14 2 13,66 11 25-13,30 0 20 25,33 61 8-25,25 29-7 0,18 19 0 13,1 7-14-13,-23-7-18 13,-23-19-15 6,-56-33-1-19,-39-23-48 0,-44-34-70 12,0 0-163-10,-21-26-419 14</inkml:trace>
    </iact:actionData>
  </iact:action>
  <iact:action type="add" startTime="47125">
    <iact:property name="dataType"/>
    <iact:actionData xml:id="d67">
      <inkml:trace xmlns:inkml="http://www.w3.org/2003/InkML" xml:id="stk55" contextRef="#ctx0" brushRef="#br0">30151 16940 452 0,'0'0'327'12,"0"0"-155"9,0 0 28-20,0 0-104-1,0 0-29 12,0 0 7-12,-369 187 51 22,-16-129-35-22,-144-13 18 0,-177-30 14 13,-194-15-15 0,-177 0-22-13,-191-60-63 12,-108-58-22-12,-36-30 0 26,63 22 0-25,226 36 0-1,253 52 0 13,265 38-102-13,226 17-136 13,212 29 17-13,304-18-76 11,112-19-340 12</inkml:trace>
    </iact:actionData>
  </iact:action>
  <iact:action type="remove" startTime="49880">
    <iact:property name="style" value="instant"/>
    <iact:actionData xml:id="d68" ref="#d67"/>
  </iact:action>
  <iact:action type="add" startTime="49884">
    <iact:property name="dataType" value="strokeEraser"/>
    <iact:actionData xml:id="d69">
      <inkml:trace xmlns:inkml="http://www.w3.org/2003/InkML" xml:id="stk56" contextRef="#ctx0" brushRef="#br1">40244 31038 515 0,'0'0'286'17,"0"0"-141"-17,0 0 28 12,0 0-78-12,0 0-49 13,0 0-36-13,23 16-10 11,-23 12-45 0,0-10-93 0,0-8-217-11</inkml:trace>
    </iact:actionData>
  </iact:action>
  <iact:action type="add" startTime="50038">
    <iact:property name="dataType" value="strokeEraser"/>
    <iact:actionData xml:id="d70">
      <inkml:trace xmlns:inkml="http://www.w3.org/2003/InkML" xml:id="stk57" contextRef="#ctx0" brushRef="#br1">40244 31038 519 0,'36'172'174'13,"-26"-172"-152"-13,-10 0 15 15,0 0-37-15,0 0-109 12,0-10-80-1</inkml:trace>
    </iact:actionData>
  </iact:action>
  <iact:action type="add" startTime="51461">
    <iact:property name="dataType"/>
    <iact:actionData xml:id="d71">
      <inkml:trace xmlns:inkml="http://www.w3.org/2003/InkML" xml:id="stk58" contextRef="#ctx0" brushRef="#br0">31137 17392 406 0,'0'0'58'12,"0"0"108"-1,0 0-25-11,0 0-5 12,0 0 2 14,0 0 4-26,-244-65-33 0,69 65-7 0,-61 0 0 13,-46 0-37 3,-47 0 5-15,-40 0-5-1,-31 0-11 12,-34 0 15 2,-13 0-13-14,-17 0-19 13,-27 21-12-13,-4 23 0 25,-19 21-6-25,15 17-2 0,22 8-3 19,22-7-4-19,38-11-2 0,29-25-8 26,38-27-8-26,28-16-1 0,23-4-2 1,18 0 6 11,14 0 5 1,16 0 1-13,11 0 0 13,19 0 0-13,29 0 2 23,32 0-3-22,44 0-3-1,46-4 1 12,34 0-7 1,20-2-14-13,13 6 13 18,-5 0 6-17,-7 0 3-1,-8 0 1 15,2 0 8-15,2 0-8 13,19 0-6 1,0 0-20-14,4 0-14 20,57 0-30-20,15 0-57 0,0 0-46 13,-48 0-75-13,-5 0-123 13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38:04.2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4925">
    <iact:property name="dataType"/>
    <iact:actionData xml:id="d0">
      <inkml:trace xmlns:inkml="http://www.w3.org/2003/InkML" xml:id="stk0" contextRef="#ctx0" brushRef="#br0">3558 7626 397 0,'0'0'187'39,"0"0"-5"-38,0 0-34 0,0 0-25-1,0 0-30 0,0 0-22 0,0 0-8 0,0 0 1 0,0 0 7 0,0 0-11 16,0 0 2-16,-9-33 4 21,3 33 7-21,6 0-8 0,0 0 3 14,6 37-18-14,41 20-39 16,16 8 1-16,0 13 5 14,15 8 0-14,11 11 0 17,8 7 4-17,2 4-11 15,-5-1 3-15,-1 1-1 14,-6-15 3-14,-12-4-11 15,-3-12-1-15,-2 1 0 20,-7-12-1-20,-8-10 0 5,-9-9 0 1,-10-15-1 17,-9-3-1-23,-8-4 3 0,-2-11-2 14,-9 0 1-14,7-3-1 16,-6-5 1-16,1 6-1 13,-1-9 0-13,-7 1 1 17,4 1-2-17,-6-5 1 14,0 0 0-14,0 0-2 15,0 0 0-15,0 0-4 15,0 0-2-15,-8 0-2 15,-56-24 8-14,-14-26 0 13,-8 1 0-14,-5 0-3 17,1 16 3-17,8 8-5 13,10 10 3-12,13 11-1 14,6 4-1-15,24 0 3 22,14 0 0-22,11 0 2 0,4 0 0 14,0 0 1-14,0 0 0 17,0 0 5-17,0 0-1 12,0 0 1-12,53 4 11 17,20 29-15-17,5-1 5 14,-6 0 7-14,2 1 1 16,-7-5-9-16,-8 1-6 13,-15-8 0-13,-10-6 0 21,-11-5 0-21,-16-10 0 13,-1 3 0-13,-6-3 0 13,0 0 0-13,0 0 0 17,6 0 0-17,-2 0 0 14,5 0 0-14,-1-32 0 18,-4-14 0-18,-4-4 0 18,0 7 0-18,0 2 0 0,0 7 0 15,0 6 0-15,0 12 0 16,0 4 0-16,0 3 0 14,0 9 0-14,0 0-4 16,22 0-184-16,-6 0-154 14,-3 0-306-14</inkml:trace>
    </iact:actionData>
  </iact:action>
  <iact:action type="add" startTime="15900">
    <iact:property name="dataType"/>
    <iact:actionData xml:id="d1">
      <inkml:trace xmlns:inkml="http://www.w3.org/2003/InkML" xml:id="stk1" contextRef="#ctx0" brushRef="#br0">5364 7343 808 0,'0'0'204'2,"0"0"-89"46,0 0 9-48,0 0-10 0,0 0-12 0,0 0-20 0,-228 136-5 0,144-91-3 35,-15 9-2-35,-15 5-21 0,-4 12 2 0,-8 7-10 0,-7 12-5 17,-2 7-11-17,-2 9 1 14,0 10-12-14,11-4-4 17,3 7-5-17,18-4-7 13,6-1 0-13,8-3 0 25,3-13 0-25,4-13 0 0,1-7 0 6,3-9 0 9,15-4 0-15,6-3 0 22,-4-5 0-22,16-4 0 0,7-7 0 14,7-15 0-14,24-15 0 16,-3-6 0-16,12-5 0 13,0-5 0-13,0 0 0 16,0 0 0-16,0 3 0 14,0-3 0-14,0 0 0 17,0 0 0-17,0 0 0 14,0 0 0-14,0 0 0 20,0 0 0-20,0 0 0 12,0-28 0-12,0-22 0 14,21-2 0-14,-2-14 0 16,0-17 0-16,4-5 0 22,-6-11 0-22,-3 5 0 0,-3 12 0 14,-5 21 0-14,-2 19 0 15,3 27 0-15,-7 11 0 15,2 4 0-15,-2 0 0 16,0 0 0-16,0 0 0 15,0 0 0-15,-2 41 0 15,-26 25 0-15,-3 18 0 14,3 9 0-14,5 11 0 16,0-7 0-16,10-14 0 14,-3-15 0-14,13-22 0 15,-1-17 0-15,4-22 0 23,0-7 0-23,0 0 0 0,0 0 0 8,23 0 0 14,24 0 0-22,20-11 0 0,-4-14 0 13,1-4 0-13,-5 0 0 17,-9 1 0-17,-8 7 0 14,-4 5 0-14,-4 0 0 15,0 7 0-15,6 2 0 15,8 7-61-14,-35 0-213 15,-3 0-226-16</inkml:trace>
    </iact:actionData>
  </iact:action>
  <iact:action type="add" startTime="17881">
    <iact:property name="dataType"/>
    <iact:actionData xml:id="d2">
      <inkml:trace xmlns:inkml="http://www.w3.org/2003/InkML" xml:id="stk2" contextRef="#ctx0" brushRef="#br0">25947 9778 328 0,'0'0'512'14,"0"0"-438"-14,0 0 57 14,0 0-9-13,0 0-65 14,0 0 0-15,-324-147-1 14,206 139 4-14,-13 8-10 17,-8 0-8-17,-9 8 6 13,-3 46-19-12,-7 14-5 15,2 20-11-16,17 8-5 16,14 22 1-15,22 14-5 12,21 11 3 1,12 13 5-14,18 3 3 0,14 3 8 16,17-7-6-16,16-2-1 22,5-2-10-22,9-8 8 1,69-6-8 6,25-9 2 14,24-13 0-21,22-18 10 0,13-10-6 17,13-19-4-17,7-11-6 14,-10-20-1-14,5-24 0 16,-2-13 0-16,9-4-1 13,1-61-1-13,-4-22 1 23,-6-19-1-23,-11-12 0 0,-22-8 1 10,-20 8 3 3,-32-1 1-13,-24 5-4 20,-24-5 0-19,-25-9 0 3,-17-1-3 15,0-14 1-19,-11 3 2 0,-39 0-2 17,-18 6 0-17,-10 12 0 22,-8 8 1-22,-7 11 1 0,-4 21-2 17,-4 10-2-17,-2 10 1 13,-21 12 3-13,-5 6 1 14,-12 16-1-14,2 16 6 17,8 12 3-17,-2 0-7 13,11 12 3-13,0 20-1 16,0 8-1-16,-1 3-2 14,3 4 2-14,7 7 2 16,5-5-3-16,7 5-2 14,15 1 2-14,5 12-1 16,6 16 4-16,18 14 10 22,6 18-2-22,20 6-1 0,14 1-1 16,17 6-2-16,0-6 0 13,0 2-4-13,40 1 6 16,19 7 9-15,17-2-15 13,20-5 8-14,18 0 3 16,21-16-1-16,21-10-1 13,17-23-6-13,4-17-8 17,-6-19 0-17,-1-24 0 14,-16-13 2-14,-9-3-1 17,-1 0-2-17,-1-19 1 12,-8-34-1-11,-4-16-1 15,-5-12 2-16,-6-19-1 23,-17-9 2-22,-10-6-2-1,-23-3 1 8,-13 0-1-4,-15-10 0 12,-30-16 0-16,-12-6-2 13,0-18-3-13,-17-3 5 17,-42 9-4-17,-19 9 1 14,-8 24 0-14,-7 14 4 16,1 25-3-15,-10 12 3 12,3 16-3-13,-10 14-2 18,-3 11 1-18,1 4 4 15,3 14-1-15,-10 10-1 14,4 9 2-14,0 0 0 20,-4 11 2-19,-4 36-2-1,-6 6 1 8,-1 12 2 14,3-1-1-22,4 7-1 0,8-2-1 16,15-8-2-16,12-4 2 14,14 1-3-14,9-1 4 17,5 12-2-17,11 22 2 11,14 23 0 3,13 21 2-14,17 15 3 4,4 12 4 10,0 7 1-14,40 7 0 15,32-1 0-14,24-12 4 13,27-11-2-14,26-18-13 18,28-15 0-17,28-26 0 12,18-28 0-13,9-39 0 14,-2-26 0-14,3-41 0 18,-11-68 0-18,-18-51 0 18,-35-20 0-18,-28-7 0 0,-42 15 0 16,-36 32-19-16,-31 30-101 14,-32 102-128-14,-19 8-179 18</inkml:trace>
    </iact:actionData>
  </iact:action>
  <iact:action type="add" startTime="23672">
    <iact:property name="dataType"/>
    <iact:actionData xml:id="d3">
      <inkml:trace xmlns:inkml="http://www.w3.org/2003/InkML" xml:id="stk3" contextRef="#ctx0" brushRef="#br0">1851 18529 731 0,'0'0'246'6,"0"0"-120"2,0 0-5-2,0 0-33 2,0 0 8 0,0 0-3 0,0 0-13-2,0 0-2 2,219 0-14 0,-147 0-2 0,14 0-3-2,3-6-16 2,20 4-4 0,3-7-6 0,8 9 1-2,-2 0-5 2,2 0-4 0,-12 0-25 2,3 0 0-6,5 0 0 5,-2 0 0-1,-4-8 0 0,-3-3 0-3,-4 1 0 4,3 3 0-1,3-1 0 0,-3 8 0-2,-7-10 0 2,6 7 0 1,-6 3 0-2,2 0 0 2,2 0 0-1,-1 0 0-2,-10 0 0 1,5 0 0 4,-10 0 0-5,-5 0 0 1,0 0 0-1,0 0 0 0,-6 0 0 2,2 0 0 0,4 0 0 0,-8 0 0 2,14 0 0-2,-1 0 0-1,1 0 0-1,7 0 0-1,-6 0 0 4,-1-9 0-1,-1 2 0 0,-14-11 0-2,3 0 0 1,-4 1 0 1,10 5 0 0,-8 3 0-2,2-7 0 4,-9 7 0-2,-6-10 0 1,-2 9 0-3,0-5 0 0,4 3 0 1,-4 3 0 1,5 2 0-2,-1-11 0 6,0 14 0-5,-2-3 0 0,5 7 0-4,-1-8 0 6,6 8 0-1,12-10 0 0,-1 3 0-3,0-1 0 7,-10 4 0-4,-3 4 0 1,-10-9 0-4,-12 2 0-1,-5 7 0 5,-4-8 0-1,-13 4 0-3,-6 4 0 3,-4-6 0 1,-11 6 0-1,-2 0 0-3,-2 0 0 3,0 0 0 1,0 0 0-1,6 0 0-2,-6 0 0 2,0 0 0 0,0 0 0 0,0 0 0-2,0 0 0 2,0 0 0 2,7 0 0-2,-7 0 0-2,0 0 0 2,0 0 0 1,0 0 0-1,0 0 0 0,0 0 0-4,0 0 0 3,0 0 0 1,0 0 0 0,0 0 0 17,0 0 0-25,0 0 0 1,0-12-206 0,-7-3-155 7,-5-5-171 2</inkml:trace>
    </iact:actionData>
  </iact:action>
  <iact:action type="remove" startTime="25932">
    <iact:property name="style" value="instant"/>
    <iact:actionData xml:id="d4" ref="#d3"/>
  </iact:action>
  <iact:action type="add" startTime="25936">
    <iact:property name="dataType" value="strokeEraser"/>
    <iact:actionData xml:id="d5">
      <inkml:trace xmlns:inkml="http://www.w3.org/2003/InkML" xml:id="stk4" contextRef="#ctx0" brushRef="#br1">23989 32463 650 0,'0'0'334'5,"0"0"-228"1,0 0-30 2,0 0-44 0,0 0-32 0,0 0-45-2,46 0-133 3,-46 9-540-2</inkml:trace>
    </iact:actionData>
  </iact:action>
  <iact:action type="add" startTime="27692">
    <iact:property name="dataType"/>
    <iact:actionData xml:id="d6">
      <inkml:trace xmlns:inkml="http://www.w3.org/2003/InkML" xml:id="stk5" contextRef="#ctx0" brushRef="#br0">8459 18275 426 0,'0'0'307'15,"0"0"-111"-15,0 0-54 15,0 0-60-15,0 0-15 15,0 0-2-15,0 0 3 14,-6 29 15-14,-47-22 14 16,-16 3-26-16,-13-3-3 15,-11 5-3-15,-21 6-12 16,-19-11-5-16,-18 6-10 13,-12 2-4-13,-7-3-7 16,-18 4 2-16,-8-7-1 14,-8 0 5-14,-3-5-13 16,3-4-20-16,2 3 0 23,16 2 0-23,1-1 0 0,-1-1 0 13,3 15 0-13,-3-7 0 16,1 14 0-16,4-4 0 14,6 4 0-14,13-6 0 16,-9-2 0-16,19 0 0 15,11 2 0-15,2-10 0 16,27 0 0-16,-2 1 0 14,7-1 0-14,16 0 0 15,-1-2 0-15,12-2 0 16,0-5 0-16,2 0 0 15,4 0 0-15,-8 0 0 21,8 0 0-21,-6 4 0 0,-2-1 0 16,-1 7 0-16,3-2 0 15,21-1 0-15,15-7 0 16,15 9 0-16,10-9 0 14,14 4 0-14,-1-4 0 19,6 0 0-18,0 0 0 8,0 0 0 7,0 0 0-16,25 0 0 0,66 0 0 15,48 0 0-15,44 0 0 15,51 0 0-15,57-20 0 15,55-10 0-15,39-2 0 15,35 20 0-15,-7 3 0 16,-9 9 0-16,-24 0 0 15,-24 0 0-15,-23 0 0 21,-30 0 0-21,-23 0 0 0,-29 0 0 14,-15 0 0-13,-27 0 0 14,-34-7 0-15,-36-5 0 16,-38 3 0-16,-34 1 0 15,-31 8 0-15,-17-8 0 13,-11 8 0-12,-8 0 0 21,0 0 0-21,0 0 0 7,-37 0 0-8,-98 0 0 15,-91 0 0-15,-96-9 0 22,-57-3 0-22,-66-20 0 0,-17 3 0 16,-29 1 0-16,5-9 0 14,33 19 0-14,27 0 0 15,57 8 0-15,59 10 0 15,49 0 0-15,38 28 0 15,48 9 0-15,19-8 0 14,34 5 0-14,31-26 0 16,28 3 0-16,23-3 0 16,10-8 0-16,24 0 0 15,-7 0 0-15,13 0 0 14,0 0 0-14,0 0 0 16,0 0 0-16,0 0 0 14,0 10 0-14,7 2 0 15,54 4 0-15,38 3 0 23,27-1-51-23,-67-18-263 0,11 0-212 14</inkml:trace>
    </iact:actionData>
  </iact:action>
  <iact:action type="add" startTime="29675">
    <iact:property name="dataType"/>
    <iact:actionData xml:id="d7">
      <inkml:trace xmlns:inkml="http://www.w3.org/2003/InkML" xml:id="stk6" contextRef="#ctx0" brushRef="#br0">32762 17822 169 0,'0'0'792'12,"0"0"-645"-12,0 0 21 14,0 0-10-14,0 0-64 16,0 0-54-16,0 0-38 22,-99-28 15-22,-219 72 11 0,-70-23-10 14,-42 4 9-14,13-22-8 16,38 4-5-16,71 2 0 14,85 7-10-14,73-7 1 18,72 4 0-18,53-13-3 13,37 0 9-13,153 0 39 16,111 0-15-16,116-17-28 13,57-16 5-12,14-3 14 15,-50 3 23-16,-67 5-14 13,-106 10 1-12,-88 11-1 24,-72 7-7-24,-55 0-28-1,-25 0 0 6,-29 0 0 15,-108 3-4-21,-68 26 2 0,-71 1 4 15,-27-23 2-15,6-4-4 14,44 7 0-14,52-2-4 15,88 9 1-15,47-17 2 16,47 0 1-16,19 0 2 14,131 0 4-14,82 0-6 16,57 0 0-16,-7 11 0 16,-42 5 0-16,-86 0 0 23,-70-11 0-23,-43 2 0 0,-22 3 0 8,0 5 0 4,-76 3 0-12,-89 10 0 16,-71 1 0-16,-31-17 0 15,7 1 0-15,37-10 0 23,42-3 0-23,50 0-37 0,53 0-102 13,78 0-107-13,28 0-187 17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38:04.2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2078">
    <iact:property name="dataType"/>
    <iact:actionData xml:id="d0">
      <inkml:trace xmlns:inkml="http://www.w3.org/2003/InkML" xml:id="stk0" contextRef="#ctx0" brushRef="#br0">3958 15484 482 0,'0'0'318'21,"0"0"-151"-21,0 0-54 0,0 0-9 14,0 0-23-14,0 0-6 14,0 0-7-14,-286 62-12 16,168-44-26-16,0 2-19 17,2-12-10-17,12-1 2 13,14-3-2-13,14-4 0 16,30 0-2-16,12 0 2 15,28 0-1-15,6 0 0 21,0 0 5-21,4 0 16 0,78 0 14 16,40-11-17-16,36 3 15 8,26-9-4 15,1 9 16-23,-4 8 6 0,-16 0 10 13,-24 0 6-13,-30 0-15 17,-33 0-13-17,-40 12-8 13,-27 1-13-13,-11-13-6 16,-30 0-10-16,-92 8-1 15,-65-8-1-15,-39 0 3 15,3 0-3-14,23 0 2 12,31 0-2-13,36 7 0 17,41 6 1-17,30-4 1 14,37-2-4-14,25-7 2 16,0 0-2-16,91 0 2 22,54 0-1-22,43 0 1 0,22 0-1 16,-11 0 2-16,-16 24 7 10,-42 10-3 5,-50-6-5-15,-45-7 0 19,-38-5 0-19,-8-3 0 0,-86-3 0 17,-76-1 0-17,-47-9 0 13,-14 0 0-13,14 0 0 15,34-12 0-15,34-13 0 15,48-3 0-15,39 3 0 15,45-11 0-15,9-4-96 24,34 19-160-23,35 9-235-1</inkml:trace>
    </iact:actionData>
  </iact:action>
  <iact:action type="add" startTime="23663">
    <iact:property name="dataType"/>
    <iact:actionData xml:id="d1">
      <inkml:trace xmlns:inkml="http://www.w3.org/2003/InkML" xml:id="stk1" contextRef="#ctx0" brushRef="#br0">17122 15674 931 0,'0'0'202'1,"0"0"-101"8,0 0-14 7,0 0-55-16,0 0-7 15,-335 28-17-15,223-19-7 21,9-2 1-21,12-4-2 0,22 7 0 16,20-6 1-16,16 7-1 8,26-11 14 14,7 5 26-22,0-5 19 0,40 0 1 14,66 0-29-14,48 0 10 18,25-12 7-18,21-9 9 18,2-4 1-18,-25 9-9 6,-31 3 1-3,-35 6-8 11,-31 7-9-11,-37-5-4 11,-20 5-4-14,-17 0-4 15,-6 0-21-15,-93 0 0 15,-69 22 0-15,-55 6 0 15,-13-9 0-15,11-1 0 17,25-1 0-17,30-2 0 21,40 6 0-21,37-5 0 0,32-3 0 16,47-5 0-16,8-8 0 13,78 0-3-13,72-12 3 17,41-13 3-17,26 7-3 14,-6 11 0-14,-25 7 0 16,-41 0 0-16,-33 0 0 14,-49 0 0-14,-25 0 0 14,-21 0 0-14,-17 0 0 16,-28 0 0-16,-86 16 0 14,-48-7 0-14,-15-9 0 15,-6 0 0-14,29 0 0 15,32 0 0-16,33 0 0 21,45 0 0-21,31 0 0 0,13 0 0 14,34 0 0-14,86 0 0 17,40 0 0-17,26 0 0 13,-9 0 0-13,-38 0 0 16,-32 4 0-16,-58 4 0 15,-30-4 0-15,-19 9 0 23,-36-1 0-22,-78 4 0-1,-50-1 0 8,-17-3 0 6,-5-6 0-14,26-2 0 14,38-1 0-14,40-3 0 16,37 0 0-16,35 0-9 22,10-15-98-22,31-30-75 0,20 20-147 8,4 13-366 31</inkml:trace>
    </iact:actionData>
  </iact:action>
  <iact:action type="add" startTime="28467">
    <iact:property name="dataType"/>
    <iact:actionData xml:id="d2">
      <inkml:trace xmlns:inkml="http://www.w3.org/2003/InkML" xml:id="stk2" contextRef="#ctx0" brushRef="#br0">9627 18655 264 0,'0'0'573'20,"0"0"-322"-20,0 0-74 0,0 0-7 16,0 0-58-16,0 0-14 14,0 0-9-14,0 0-21 17,-21-7-2-17,-87-2 18 13,-27-7-16-13,-27 4-41 16,-36 3-27-16,-13 9 0 22,-12 0 0-22,-1-8 0 0,3 0 0 10,0 8 0 10,12-16 0-20,11 4 0 0,7-6 0 9,7 7 0 12,3 3 0-21,14 8 0 0,7 0 0 16,9 0 0-16,5 0 0 14,9 19 0-14,11 6 0 17,20-4 0-17,14-13 0 14,3 3 0-14,3-1 0 16,-9 5 0-16,-10-6 0 14,-5 0 0-14,0-2 0 16,7 5 0-15,8-12 0 11,13 0 0-12,11 0 0 17,-5 0 0-17,0 0 0 22,0 0 0-22,-6-9 0 0,-11 9 0 7,-12 0 0 16,-7 18 0-23,-2 19 0 0,7-9 0 13,25-3 0-13,27-14 0 16,23-3 0-15,32-8 0 12,0 0 0 3,53-37 0-16,44-19 0 0,21 15 0 17,0 13 0-16,-9 28 0 2,-73 0-294 8,-8 0-307 2</inkml:trace>
    </iact:actionData>
  </iact:action>
  <iact:action type="add" startTime="29826">
    <iact:property name="dataType"/>
    <iact:actionData xml:id="d3">
      <inkml:trace xmlns:inkml="http://www.w3.org/2003/InkML" xml:id="stk3" contextRef="#ctx0" brushRef="#br0">18353 18476 649 0,'0'0'333'19,"0"0"-186"-19,0 0-13 0,0 0-17 16,0 0-3-16,0 0-33 14,0 0-16-14,-283 82-9 16,207-82 4-16,-12 0-4 22,-9 0 4-22,-25 0-15 0,-15-18-5 9,-23 1-6 12,-7-2-1-21,-20-9-10 0,1-2-23 10,-8 5 0 12,-2 15 0-22,-16 2 0 0,5 8 0 13,-2 0 0-13,24 0 0 16,21 0 0-16,8 0 0 13,15 0 0-13,6 0 0 17,2 2 0-17,6 4 0 14,5 4 0-14,2-10 0 15,8 0 0-15,9 0 0 22,6 0 0-22,19 0 0 0,7 0 0 9,12-16 0 12,0 4 0-21,-9-7 0 0,-1 10 0 17,-13 9 0-17,6 0 0 13,-2 0 0-13,8 0 0 16,7 0 0-16,4 0 0 14,2 9 0-14,6 3 0 16,1-5 0-16,4 3 0 15,1-2 0-15,1 2 0 24,2 8 0-24,2-18 0 0,6 7 0 6,11-7 0 9,2 5 0-15,0-5 0 17,2 0 0-17,-2 0 0 14,4 0 0-13,4 0 0 20,1 4 0-21,1-4 0 0,3 0 0 7,3 0 0 16,5 3 0-23,0 7 0 0,0 5 0 14,59 14-15-14,-23-12-285 15,-2 2-219-14</inkml:trace>
    </iact:actionData>
  </iact:action>
  <iact:action type="add" startTime="34946">
    <iact:property name="dataType"/>
    <iact:actionData xml:id="d4">
      <inkml:trace xmlns:inkml="http://www.w3.org/2003/InkML" xml:id="stk4" contextRef="#ctx0" brushRef="#br1">11599 5448 486 0,'0'0'242'7,"0"0"-20"15,0 0-46-22,0 0-30 0,0 0-5 16,0 0-14-15,0 0-16 14,6-7-25-15,-6 7-6 12,0 0-16-12,-38 0-5 17,-21 15-14-17,-14 7-3 15,-10-6-22-15,-13 0-20 14,-12-9 0-14,-4-1 0 16,-6-4 0-16,-6-2 0 15,-9 0 0-15,-10 0 0 14,-26 6 0-14,-12 1 0 17,-11 9 0-17,1 1 0 21,-3 0 0-21,-15 2 0 1,-14-5 0 6,-11-7 0 15,4-7 0-22,13 0 0 0,7 0 0 15,11 0 0-14,-1 0 0 14,4 0 0-15,13 0 0 15,12 0 0-15,9 0 0 14,10 0 0-14,5 0 0 16,14 0 0-16,-2 0 0 14,7 0 0-14,10 0 0 16,-2 0 0-16,14 7 0 14,22 11 0-14,2 1 0 16,10 6 0-16,-2-4 0 14,-6 4 0-14,-2-8 0 16,-4-2 0-16,-7-5 0 15,-2-5 0-15,0-5 0 15,-2 0 0-14,9 0 0 20,1 10 0-21,5-7 0 0,4 9 0 14,2-2 0-14,-6 2 0 17,-4-5 0-16,-15-1 0 11,4 2 0-12,12-8 0 16,7 4 0-16,19-1 0 14,24-3 0-14,14 4 0 16,10-4 0-16,7 0 0 14,0 3 0-14,-7-3 0 16,7 6 0-16,-11-4 0 22,9 4 0-22,-7-2 0 0,11-4 0 8,2 0 0 14,0 0 0-22,0 0 0 0,0 0 0 10,0 0 0 10,0 13 0-20,0 11 0 0,0 8 0 16,0 8 0-16,0-6 0 14,0-5 0-14,0-4 0 16,0 3 0-15,0 9 0 13,0 3 0-14,0 5 0 15,0 7 0-15,0 11 0 14,2 2 0-14,7-3 0 16,-9-2 0-16,0-2 0 14,0-11 0-14,0 7 0 16,0 3 0-16,0 2 0 22,0 6 0-22,0 4 0 0,0-1 0 16,0 15 0-16,0 2 0 14,0 2 0-14,0-2 0 14,0-10 0-14,0-7 0 16,0-15 0-16,0-4 0 14,0-5 0-14,0-2 0 16,0 4 0-16,0-2 0 14,0 2 0-14,0-6 0 18,0 2 0-18,0-12 0 12,0-1 0-12,0-8 0 16,0-4 0-16,0-9 0 22,0-1 0-22,0-1 0 0,0-3 0 16,0-3 0-16,0 0 0 14,0 5 0-14,0-1 0 17,4 3 0-17,36-7 0 13,15 0 0-13,16 0 0 16,14 0 0-16,20 0 0 14,11-11 0-14,2-7 0 16,8 11 0-16,-1-1 0 14,3-1 0-14,7 5 0 16,-2-4 0-16,14 4 0 14,3-5 0-14,10 3 0 16,-8-4 0-16,10 7 0 15,0-1 0-15,-8-2 0 16,-2 4 0-16,-7-3 0 21,-16-3 0-21,6-4 0 0,-13-1 0 15,4 1 0-15,1-4 0 16,1 4 0-16,3-1 0 13,0 6 0-13,-3-5 0 16,-6 6 0-16,-8-1 0 14,-11 2 0-14,3 1 0 16,-9-3 0-16,2 3 0 14,2 4 0-14,-8 0 0 16,6 0 0-16,-7 0 0 22,-1-10 0-21,2 7 0-1,-1-5 0 7,1-6 0 15,-2 4 0-22,10-12 0 0,-6 7 0 10,4 3 0 10,-9 3 0-20,-5 5 0 0,-3 4 0 16,0 0 0-16,6 0 0 14,-12 0 0-14,2 0 0 16,-4 0 0-15,-2 0 0 13,6 0 0-13,0 0 0 13,-3 0 0-14,1 0 0 14,-6 0 0-14,-3 0 0 16,-6 0 0-16,-10 0 0 23,6 0 0-23,-7 0 0 0,9 0 0 6,-4 0 0 17,-4 0 0-23,8 0 0 0,-15 0 0 15,-2 0 0-15,-6 0 0 15,-9 0 0-15,3 0 0 14,4 0 0-14,-9 0 0 16,-2 0 0-16,-8 0 0 14,0 0 0-14,-7 0 0 16,5 0 0-16,1 0 0 15,10 0 0-15,-3 0 0 16,10 0 0-15,-3 4 0 11,-5-4 0-12,-15 0 0 17,-3 0 0-17,-5 0 0 21,0 0 0-21,0 0 0 1,0 0 0 14,0 0 0-15,0 0 0 15,0 0 0-15,0 0 0 16,0-17 0-16,0-55 0 14,0-30 0-14,0-22 0 15,0-10 0-15,-9-23 0 14,-6-8 0-14,3-15 0 16,3-5 0-16,-3-2 0 14,5 3 0-14,-1 1 0 16,8 7 0-16,0 21 0 14,0 20 0-14,0 24 0 17,0 21 0-17,-4 21 0 14,4 28 0-14,0 19 0 21,-7 15 0-21,7 7 0 0,0 0 0 16,0 0 0-16,0 0 0 14,-2 0 0-14,-2 0 0 17,-9 0 0-17,-25 0 0 14,-21 0 0-14,-29 20 0 16,-17 4 0-16,-3-2 0 13,-10-3 0-13,-8-1 0 16,-5-6 0-16,-10 12 0 14,-24 5 0-14,-12 7 0 17,-8 14 0-17,-3-1 0 22,3 5 0-22,-9-2 0 0,-10 1 0 7,-11-3 0 9,-19-10 0-16,6-11 0 16,3-1 0-16,-1-7 0 20,16-5 0-20,12 5 0 0,14-7 0 16,18-6 0-16,1-2 0 14,5-6 0-14,11 0 0 16,-7 0 0-16,12 0 0 15,7-6 0-15,7 4 0 16,3 2 0-16,9 0 0 13,5 0 0-13,1 0 0 17,11 25 0-17,2 6 0 13,-7 7 0-12,1-5 0 14,-5-1 0-15,-3-4 0 23,-7 1 0-23,4 0 0 0,-2-4 0 13,-5-2 0-13,1-2 0 16,-2-8 0-15,21-1 0 12,16 1 0-13,28-10 0 16,17-3 0-16,21 0 0 14,2 0 0-14,-10 0 0 16,7 0 0-16,-5 0 0 16,-9 0 0-16,-2 0 0 16,-4 0 0-16,8 0 0 12,7 0 0-12,8 0 0 17,11 0 0-17,-3 0 0 21,7 0 0-21,2 0 0 0,-9 0 0 17,3 0 0-17,-11 0 0 14,0 9 0-14,-2-2 0 16,0 2 0-16,14-5 0 13,-3-4 0-13,10 5 0 16,0-5 0-15,0 0 0 12,0 3 0-13,0-3 0 16,0 7 0-16,0 5 0 14,25 5 0-14,0 4 0 16,-6-6 0-16,-6 3 0 14,2-1 0-14,0-5 0 17,-5 4 0-17,5 3 0 14,0 11 0-13,-5 11 0 19,3 15 0-20,-13 15 0 0,0 5 0 16,0 14 0-16,0-5 0 15,-4 5 0-15,-15 9 0 16,4-1 0-16,0 1 0 13,5-5 0-13,-3-10 0 16,7-3 0-16,6 2 0 14,0-8 0-14,0-6 0 16,0-9 0-16,0-10 0 14,0-17 0-14,0-8 0 16,0-10 0-16,0-2 0 22,0-2 0-22,0-3 0 0,0 5 0 16,0-1 0-16,0 1 0 14,0-1 0-14,0 1 0 9,19-5 0 12,6-4 0-21,13-1 0 0,17 1 0 16,16-4 0-16,28 0 0 15,15 0 0-15,25 0 0 16,9 0 0-16,5 0 0 13,-3 0 0-13,-2 0 0 17,-3 0 0-17,0-4 0 13,5-11 0-13,8-10 0 18,11 0 0-18,16 0 0 13,1 0 0-13,-7 15 0 16,-17-4 0-16,-17 6 0 21,-18 5 0-21,-7-5 0 0,2-5 0 15,0-3 0-15,9-9 0 17,10 0 0-17,0 1 0 9,-4-1 0 10,-10-4 0-19,-14 2 0 0,-7 1 0 14,-13 1 0-14,-11 10 0 16,-9-7 0-16,1 7 0 16,-11 2 0-16,-6 1 0 15,2-1 0-15,-2 7 0 13,2 0 0-13,4 3 0 16,5-1 0-16,6 4 0 22,-1 0 0-22,3 0 0 0,2 0 0 9,4 0 0 14,3 0 0-23,-3 0 0 0,2 0 0 15,-4 0 0-15,-2 0 0 13,-6 0 0-13,4 4 0 16,6-1 0-16,11 6 0 15,-7 4 0-15,-2 0 0 15,-10-5 0-15,-7-1 0 14,-3 1 0-14,-3-8 0 16,2 0 0-16,-4 0 0 14,-8 0 0-14,-11 0 0 17,-9 0 0-17,-5 0 0 14,-1 0 0-13,2 0 0 14,1 0 0-15,-1 0 0 21,-6 0 0-21,6 0 0 0,-8 0 0 15,0 0 0-15,-8 0 0 30,-5 0 0-26,3 0 0 0,10 0 0-4,4 0 0 1,2 0 0 4,5 0 0 10,-20 0 0-15,7 0 0 16,-9 0 0-16,9 0 0 14,-2 0 0-14,4 0 0 16,-15 0 0-16,-4 0 0 22,0 0 0-22,0 0 0 0,0 0 0 16,0 0 0-16,2 0 0 14,-2 0 0-14,0 0 0 16,7 0 0-16,12 0 0 14,8 0 0-13,13 0 0 14,13 0 0-15,-13 0 0 14,4-3 0-14,-10 3 0 18,-1-5 0-18,-9 1 0 13,-5 1 0-13,-9-3 0 15,1 4 0-15,-7 2 0 14,-4 0 0-14,0 0 0 16,0 0 0-15,0-5 0 21,0 5 0-22,0-5 0 0,4-14 0 8,7-19 0 13,-5-23 0-21,7-33 0 0,-5-24 0 14,-6-33 0-14,-2-38 0 16,0-18 0-16,0-23 0 14,-6 2 0-13,-22 0 0 14,-1 10 0-15,-1 19 0 15,-1 27 0-15,3 37 0 16,5 37 0-16,4 32 0 14,7 25 0-14,7 22 0 16,1 11 0-16,4 8 0 13,0 0 0-13,0-5 0 16,0 5 0-16,0 0 0 22,0 0 0-22,0 0 0 0,0 0 0 17,0 0 0-16,0 0 0 13,0 0 0-14,-8 0 0 15,8 0 0-15,-4 0 0 13,4 0 0-13,0 0 0 16,0 0 0-16,0 0 0 14,-3 0 0-14,3 0 0 16,-8 7 0-16,-7 43 0 14,-2 16-160-14,7-38-282 16,4-7-927-16</inkml:trace>
    </iact:actionData>
  </iact:action>
  <iact:action type="add" startTime="41431">
    <iact:property name="dataType"/>
    <iact:actionData xml:id="d5">
      <inkml:trace xmlns:inkml="http://www.w3.org/2003/InkML" xml:id="stk5" contextRef="#ctx0" brushRef="#br1">9498 15735 179 0,'0'0'387'7,"0"0"-202"17,0 0 2-24,0 0-38 0,0 0-31 27,0 0-12-27,0 0 5 0,0 0-10 0,53 4-18 17,-53-4 8-17,0 0-8 14,0 0-11-14,0 0-20 15,-13 0-15-15,-61 0-1 15,-50 0 30-15,-30 0-62 17,-19 0-4-17,-31-21 0 13,-7-16 0-13,1 1 0 16,7 0 0-16,20 1 0 16,14 7 0-16,11 1 0 12,11 10 0-12,6-1 0 17,6 8 0-17,-2 1 0 15,10-7 0-15,-14 12 0 23,-4 4 0-23,-9 0 0 0,-8 0 0 13,6 7 0-13,2 22 0 16,13-1 0-16,2 9 0 14,4-12 0-14,-4 3 0 16,0 1 0-16,4-5 0 14,13-2 0-14,4-10 0 16,12-9 0-16,11-3 0 14,5 0 0-14,8 0 0 16,6 0 0-16,-2 0 0 14,4 0 0-14,2 0 0 16,5 0 0-16,-5 0 0 22,11 10 0-22,0 2 0 0,8-2 0 14,-1 4 0-14,5-3 0 16,1-1 0-16,8-8 0 16,4 7 0-16,0-2 0 15,-4 2 0-15,2 0 0 14,2-2 0-14,9 2 0 15,10 0 0-15,-2-5 0 14,6 4 0-14,-1-8 0 16,1 4 0-16,-4-1 0 14,2 1 0-14,1 2 0 16,-10-3 0-16,8 5 0 22,1-1 0-22,-8 11 0 0,2 1 0 16,-3 3 0-16,-9 2 0 14,7 1 0-14,-1-2 0 10,-2-7 0 10,5 6 0-20,3-7 0 0,2 10 0 16,-2-4 0-15,-2 8 0 13,-11 3 0-14,-4 4 0 17,3 2 0-17,-14-1 0 14,15 0 0-14,5-12 0 15,6 3 0-15,12-9 0 13,3 7 0-13,8 11 0 16,0-1 0-16,0 9 0 14,0-1 0-14,17 2 0 16,-1-5 0-16,8 3 0 55,-1 18 0-54,-4 12 0-1,6 19 0 0,5 26 0 0,-5 12 0 0,9 16 0 0,-3-13 0 3,-10 6 0 3,7-2 0 11,-11-4 0-17,1 2 0 14,-3-7 0-13,0-17 0 14,-11-27 0-15,3-20 0 16,-1-15 0-16,-2-17 0 15,-4-26 0-15,4 3 0 13,-4-10 0-13,0 0 0 16,4 0 0-16,-4 0 0 22,11 0 0-22,8 0 0 0,2 0 0 17,17-10 0-17,0-5 0 13,15-2 0-13,6 5 0 17,16-6 0-17,25 2 0 13,15-3 0-13,12 1 0 16,14 8 0-16,2 1 0 14,9-7 0-14,4 16 0 16,-2 0 0-16,-9 0 0 14,1 0 0-14,-7 0 0 16,10 7 0-16,1 11 0 15,2-8 0-15,-1 8 0 16,-5-11 0-16,-7 5 0 21,-15-3 0-21,-4 7 0 0,-6-7 0 16,-4-2 0-16,-16-2 0 14,-3-5 0-14,4 0 0 16,10 0 0-16,7 0 0 15,8 0 0-15,2 0 0 13,0-12 0-13,5 3 0 16,1 9 0-16,-12 0 0 14,4 0 0-14,-2-9 0 16,0 2 0-16,-2-4 0 13,4 1 0-13,-2-5 0 17,-6 2 0-17,4 6 0 22,-11 7 0-22,-10 0 0 0,-13 0 0 9,-18 0 0 12,-16 0 0-21,-2 0 0 0,1 0 0 16,-3 0 0-16,0 0 0 14,5 0 0-14,3 0 0 16,3 0 0-16,-2 0 0 15,0 0 0-15,-13 0 0 16,-5 0 0-16,-3 0 0 14,-11 0 0-14,0 0 0 15,-8 0 0-15,-7 0 0 14,-4 0 0-14,5 0 0 16,-7 0 0-16,0 0 0 24,0 0 0-24,4 0 0 0,-4 0 0 6,0 0 0 16,4 0 0-22,0 0 0 0,7 7 0 16,-3-7 0-16,-6 0 0 14,5 0 0-14,-7 0 0 14,0 0 0-14,0 0 0 16,4 0 0-16,4-41 0 14,3-27 0-14,-3-22 0 16,-8-9 0-16,0-19 0 15,0 0 0-15,0-19 0 16,0 0 0-16,-27-10 0 21,-5-8 0-21,1-9 0 0,10 3 0 9,2 3 0 13,8 7 0-22,7 33 0 1,4 16 0 15,0 29 0-16,0 23 0 7,0 13 0 14,0 5 0-21,0 7 0 0,0-4 0 14,0 0 0-14,0 4 0 16,0-10 0-16,0 2 0 14,0 4 0-14,0 8 0 16,0 6 0-16,0 5 0 14,0 10 0-13,0 0 0 14,0 0 0-15,0-3 0 15,-15-5 0-15,-44-21 0 16,-27 0 0-16,-13 4 0 15,-28 1 0-15,-22 13 0 20,-33-10 0-20,-22 9 0 0,-9-1 0 17,-6 4 0-17,2-1 0 14,2-3 0-14,0 8 0 17,11-2 0-17,6 7 0 12,6 0 0-12,9 0 0 16,1 19 0-16,7 15 0 15,-2-15 0-15,15 3 0 15,6-15 0-15,2-7 0 22,-8 0 0-22,0 0 0 0,8 0 0 8,2 0 0 14,11 0 0-22,8 14 0 0,-8 6 0 16,6-5 0-16,7 7 0 15,14-3 0-15,4-2 0 9,9-17 0 11,13 0 0-20,1 0 0 0,16 0 0 16,10 0 0-16,16-8 0 15,-1 5 0-15,10 3 0 17,-2 0 0-17,-2 0 0 12,2 0 0-12,9 0 0 16,1 11 0-16,-1-3 0 14,4 1 0-14,1-1 0 16,3 3 0-16,-2-2 0 23,-2 3 0-23,0 1 0 0,1 6 0 13,-3 11 0-13,-2 5 0 16,-1 0 0-16,1 13 0 9,-1-12 0 12,-6 10 0-20,5-2 0-1,-1-6 0 14,5-11 0-14,3 1 0 17,12 7 0-17,-1 1 0 12,9 0 0-12,2 14 0 16,-7 11 0-16,-1 4 0 16,-5 5 0-15,2 4 0 13,3-2 0-14,4 10 0 14,6 11 0-14,0 22 0 15,0 4 0-15,0-1 0 23,0 10 0-23,0 6 0 0,12 6 0 16,1 6 0-16,2-2 0 13,-1-9 0-13,-3-26 0 17,12-19 0-17,2-24 0 13,3-22 0-13,1-23 0 16,9-21 0-16,13 0 0 14,1 0 0-14,12 0 0 16,9 0 0-16,10 0 0 14,22-9 0-14,17-3 0 16,24 5 0-16,31-11 0 15,16-1 0-14,12 10 0 15,18 1 0-16,1 8 0 20,3 0 0-20,-3 0 0 0,3 0 0 14,-3 0 0-14,1 0 0 16,-4 0 0-16,-12 0 0 15,-3-17 0-15,-8 6 0 16,-2 3 0-16,3-9 0 13,-16 12 0-13,-10 2 0 16,-17-1 0-16,-11 4 0 16,-4-9 0-16,0 9 0 14,-2 0 0-14,0 0 0 14,-8 0 0-14,-4 0 0 16,-7 0 0-16,-23 0 0 22,-11 0 0-22,-21 0 0 0,-6 0 0 9,-19 0 0 12,0 0 0-21,-12 0 0 0,-7 0 0 16,-4 0 0-16,8 0 0 14,-4 0 0-14,-2 0 0 16,8 0 0-16,-8 0 0 16,11 0 0-16,10-9 0 15,8 9 0-15,-8 0 0 14,3-7 0-14,-12 7 0 15,-10-3 0-15,-2-3 0 14,-6 4 0-14,-5 2 0 16,-3-10 0-16,-5 10 0 24,0 0 0-24,0 0 0 0,0 0 0 12,0-7 0-12,10-14 0 17,13-23-118-17,-8 15-181 13,2 5-187-13</inkml:trace>
    </iact:actionData>
  </iact:action>
  <iact:action type="add" startTime="45188">
    <iact:property name="dataType"/>
    <iact:actionData xml:id="d6">
      <inkml:trace xmlns:inkml="http://www.w3.org/2003/InkML" xml:id="stk6" contextRef="#ctx0" brushRef="#br1">18070 16029 652 0,'0'0'321'22,"0"0"-143"-22,0 0-32 0,0 0-26 13,0 0-38-13,0 0-16 17,0 0 28-17,-164-74-3 14,57 55-24-14,-24-6-6 16,-23 3-18-15,-19 7-1 12,-21-2-7-13,1 0 1 16,-12 6-23-16,-4-10-13 15,-8 9 0-15,-14-1 0 16,-5 1 0-16,4-1 0 14,4 1 0-14,5 1 0 16,6 3 0-16,-4 2 0 21,16 6 0-21,18 0 0 0,10 0 0 8,23 0 0 16,-4 0 0-24,10 0 0 0,7 0 0 15,-2 0 0-15,18 0 0 13,5 0 0-13,-2 10 0 16,6 5 0-16,-6-3 0 14,-2 1 0-14,6 8 0 16,0-14 0-16,19 11 0 14,8-2 0-14,17-3 0 16,11-5 0-16,-15 2 0 14,-13 0 0-14,-3-10 0 16,-7 2 0-16,18-2 0 15,12 0 0-15,16 0 0 16,17 0 0-16,21 0 0 21,13 0 0-21,4 0 0 0,0 0 0 14,0 0 0-14,0 0 0 16,0 0 0-16,0 25 0 15,0 4 0-15,0 13 0 16,0 6 0-16,4 8 0 13,7 16 0-13,-5 9 0 16,7 9 0-16,-9 7 0 14,-4 9 0-14,4 12 0 16,-2 10 0-16,4-2 0 22,-1 10 0-22,-1-11 0 0,0-1 0 8,-4-1 0 14,0-14 0-22,0-10 0 0,0-5 0 10,0-22 0 10,11-1 0-20,-3-15 0 0,11-10 0 16,4-1 0-16,5-18 0 14,-1 2 0-14,3 5 0 16,3-15 0-16,3 9 0 16,-2-3 0-16,4 5 0 16,2-7 0-16,2 7 0 12,-2-10 0-12,10 5 0 16,9-5 0-16,17-3 0 14,36-10 0-14,29 5 0 16,32-3 0-16,25 0 0 22,30-2 0-22,22 14 0 0,14-4 0 15,3-6 0-15,1-4 0 15,2-7 0-15,-5 0 0 14,-14 0 0-14,-19 0 0 16,-32 0 0-16,-10 0 0 14,-3 0 0-14,-6 0 0 16,5 0 0-16,-9 0 0 14,-9 0 0-14,-3 0 0 17,-3 0 0-17,9 0 0 13,-1-7 0-13,-5-2 0 17,-16 7 0-17,-26-8 0 21,-12 10 0-21,-14 0 0 0,-12 0 0 16,-3 0 0-16,-2 0 0 14,-9 0 0-13,1 0 0 16,2 0 0-17,-11 0 0 12,0 0 0-12,-8 0 0 16,-9 0 0-16,-6 0 0 14,-10 0 0-14,8 0 0 16,-4 0 0-16,-7 0 0 14,-6 0 0-14,-2 0 0 16,-4-7 0-16,-5 7 0 14,1 0 0-14,-3-8 0 16,-1 8 0-16,-3 0 0 15,0 0 0-15,-4 0 0 16,0 0 0-16,0-4 0 21,4-5 0-21,-2-7 0 1,15-9 0 12,-8-13 0-12,1-2 0 15,-10-13 0-16,0-12 0 13,0-16 0-13,0-17 0 16,0-13 0-16,-19-15 0 14,2-22 0-14,7-14 0 16,-1-27 0-16,11-15 0 14,-4 0 0-14,4-1 0 16,0 14 0-16,0 20 0 14,0 15 0-14,0 29 0 16,0 21 0-16,0 28 0 22,0 25 0-22,-4 24 0 0,0 17 0 8,-3 9 0 14,7 3 0-22,-2 0 0 0,2-10 0 16,-8 3 0-16,-26-11 0 14,-27-4 0-14,-19-3 0 16,-28 4 0-15,-12 5 0 13,-27 7 0-13,-32-10 0 14,-30 1 0-15,-10-1 0 13,-4-6 0-13,8 9 0 16,0 4 0-16,-13 2 0 14,-6 10 0-13,-12 0 0 14,5 0 0-14,3 22 0 12,11 13 0-13,1 2 0 16,3 1 0-16,0-1 0 23,1-5 0-23,12-3 0 0,22 0 0 13,0-4 0-13,14-1 0 17,13-8 0-17,12 0 0 13,16-12 0-13,19-4 0 16,0 0 0-16,11 0 0 14,2 0 0-14,-2 0 0 18,8 0 0-18,17-4 0 13,15 4 0-13,25 0 0 15,13 0 0-14,6 0 0 20,-5 0 0-21,-3 0 0 0,0 0 0 8,-5 0 0 15,-8 0 0-23,-2 7 0 0,-4 11 0 16,-3-14 0-16,-2 4 0 13,5-1 0-13,12 3 0 17,5-2 0-17,8-4 0 13,2 9 0-13,-4-2 0 16,-9 8 0-16,-14 6 0 14,-7 4 0-14,-6-1 0 17,0-3 0-17,6 0 0 14,20-4 0-14,14-17 0 15,6 4 0-15,9 5 0 15,4 6 0-15,0 2 0 16,0 15 0-16,0 6 0 21,0 2 0-21,0 6 0 0,0-6 0 15,0 9 0-15,0 5 0 17,4 6 0-17,4 14 0 13,5 12 0-13,2 13 0 16,-9 6 0-16,11 19 0 13,-11 2 0-13,1 14 0 16,3 3 0-16,-1-4 0 14,3-18 0-14,7 6 0 16,0-3 0-16,2-19 0 14,-2-3 0-14,4-16 0 17,3-15 0-17,-9-22 0 14,6-22 0-14,2-6 0 16,2-12 0-16,9-10 0 21,15 2 0-21,14-5 0 0,13 0 0 16,15 0 0-16,16 0 0 14,14 0 0-14,5 4 0 16,32-4 0-15,15 0 0 13,19 0 0-14,25 0 0 16,-4 0 0-16,6 0 0 13,-14 0 0-13,14 13 0 17,0-5 0-17,13 3 0 13,9 6 0-13,-5-17 0 16,-13 0 0-16,-12 0 0 23,-11 0 0-23,-8 0 0 0,-19 0 0 7,-4 0 0 15,-17 0 0-22,-13 0 0 0,-4 0 0 14,-15 0 0-14,0 0 0 16,-12 0 0-16,-11 0 0 14,-8-8 0-14,-3 5 0 17,-10 3 0-17,4 0 0 13,-4 0 0-12,0 0 0 16,0 0 0-17,-6 0 0 13,6 0 0-13,-9 0 0 15,3 0 0-15,-9 0 0 14,-4 0 0-14,4 0 0 16,-8 0 0-16,-2 0 0 23,4 0 0-23,-13 0 0 0,6 0 0 16,-3 0 0-16,1 0 0 13,-1 0 0-13,-5 0 0 14,-13 0 0-14,-8 0 0 16,0 0 0-16,-12 0 0 16,-3 0 0-16,-6 0 0 14,0 0 0-14,4 0 0 16,-4 0 0-16,0 0 0 14,0 0 0-14,0 0 0 17,0 0 0-17,0 0 0 14,3 0 0-14,-3-25 0 21,0-40 0-21,0-27 0 0,0-17 0 16,0-26 0-16,0-20 0 14,0-25 0-14,-19-16 0 17,-7-20 0-17,5-13 0 14,2 13 0-14,2 6 0 15,15 11 0-15,-2 6 0 14,0 21 0-14,0 29 0 16,-3 42 0-16,-1 36 0 14,4 29 0-14,-3 19 0 16,5 9 0-16,-2 8 0 14,0 0-116-14,4 0-183 17,0 0-138-17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38:04.29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8">
    <iact:property name="dataType"/>
    <iact:actionData xml:id="d0">
      <inkml:trace xmlns:inkml="http://www.w3.org/2003/InkML" xml:id="stk0" contextRef="#ctx0" brushRef="#br0">8954 5195 607 0,'0'0'331'7,"0"0"-109"8,0 0-53-15,0 0-10 14,0 0-58-14,0 0-4 25,0 0-17-25,0 0-10 0,0 0-12 13,47 0-13-13,-75 0-4 16,-50 0-11-16,-37 0 7 14,-18 0-37-14,-13-7 0 15,-10-5 0-15,-10-1 0 15,-32 1 0-15,-13 4 0 16,-16-5 0-16,-1 5 0 14,-8 3 0-14,-6 2 0 17,-15-3 0-17,-19 6 0 14,12 0 0-14,13 0 0 16,5 0 0-16,8 0 0 14,8 0 0-14,17-3 0 15,19-4 0-15,32 3 0 23,15-4 0-23,8 2 0 0,8-5 0 7,0 3 0 16,13-2 0-23,7 8 0 1,7 2 0 11,-1 0 0-12,-7 0 0 16,-6 0 0-16,-4 20 0 14,6-3 0-14,28-5 0 16,5-2 0-16,20-4 0 16,11-3 0-16,9 2 0 14,1-1 0-14,2 0 0 15,-6-1 0-15,-3-3 0 17,-10 10 0-17,-12-8 0 14,-3 11 0-14,-23-1 0 14,2 1 0-14,-6-1 0 22,10 4 0-22,5-4 0 0,6 6 0 16,8-2 0-16,11 0 0 15,11 5 0-15,5-5 0 16,14-3 0-16,3-2 0 13,5-3 0-13,11-5 0 16,-1 7 0-16,7 1 0 14,-9 2 0-14,2 3 0 16,1 9 0-16,-7-4 0 15,10 7 0-15,-1 1 0 15,1 8 0-15,9 12 0 14,0 8 0-14,0 8 0 17,0 8 0-17,0 1 0 14,0 4 0-14,0 3 0 16,0-3 0-16,0 3 0 21,-10 0 0-21,8 2 0 0,2 6 0 15,0 5 0-15,0-4 0 16,0 0 0-16,0 3 0 13,0 3 0-13,0 1 0 16,12 0 0-16,1-7 0 14,2-2 0-14,-3-4 0 16,-3-13 0-16,1-2 0 14,-1-3 0-14,-9-7 0 16,4 1 0-16,-4-17 0 23,6-13 0-23,-6-10 0 0,0-4 0 15,4-7 0-15,1-5 0 14,-1 7 0-14,4 11 0 16,5-3 0-16,2 6 0 14,-1-4 0-14,-9-4 0 16,1-6 0-16,7-4 0 14,3 3 0-14,20-2 0 17,23-8 0-17,26 0 0 14,30 0 0-14,27 0 0 16,26 0 0-16,16-8 0 14,9 3 0-14,-3 5 0 16,-7 0 0-16,-12 0 0 22,12 0 0-22,3 0 0 0,18 0 0 7,3 0 0 16,16 0 0-23,0 5 0 0,-3-3 0 13,-20 8 0-13,-15 3 0 16,-10-1 0-16,-4-1 0 14,-17-3 0-14,2 5 0 16,-24-2 0-16,3-1 0 14,-4-2 0-14,-5-4 0 16,-3 3 0-16,11 2 0 14,-11 0 0-13,3-2 0 16,-2-4 0-17,-8-3 0 20,-4 0 0-20,0 0 0 0,-7 0 0 9,2-7 0 12,3-9 0-21,4 0 0 0,0 2 0 17,-5 7 0-17,-6-1 0 14,-1 4 0-14,-3-5 0 16,-7 1 0-16,-3 4 0 13,-3 4 0-13,-8-4 0 16,0 4 0-16,-6 0 0 14,-7-3 0-14,3 3 0 16,3-6 0-16,-5 0 0 14,9-4 0-14,1 3 0 16,-6-6 0-16,-7 5 0 14,-12 4 0-14,-20 1 0 18,-14-2 0-18,-13 5 0 20,-4 0 0-20,0 0 0 0,5 0 0 10,-5 0 0 10,0 0 0-20,0 0 0 0,0 0 0 15,0 0 0-15,0 0 0 16,0 0 0-16,0 0 0 13,0 0 0-12,6 0 0 14,21 0 0-15,9 0 0 14,4 0 0-14,6 0 0 16,-20 0 0-16,3 0 0 14,-1 0 0-14,-5 0 0 16,-6 0 0-16,-7 0 0 23,-1 0 0-23,-9 0 0 0,0 0 0 16,0 0 0-16,0 0 0 13,0 0 0-13,4 0 0 16,-2-13 0-16,4-44 0 14,7-33 0-14,-3-35 0 16,-5-40 0-16,-1-22 0 14,-4-18 0-14,0-2 0 16,0-2 0-16,0 8 0 15,0 4 0-15,4 10 0 16,7 2 0-16,-3 20 0 13,-6 21 0-13,4 21 0 16,-6 20 0-16,0 19 0 23,0 6 0-23,0 9 0 0,0 6 0 7,-8 20 0 16,-5 18 0-22,3 13 0-1,6 8 0 12,-1 4 0-12,-1 0 0 16,0 0 0-16,-36 0 0 14,-26 0 0-14,-43 0 0 16,-31 0 0-16,-9 4 0 14,-31 15 0-14,-20-5 0 16,-4-3 0-16,-18-3 0 15,1 5 0-14,-3-5 0 14,-1-1 0-15,3-1 0 21,1-6 0-21,-7 0 0 0,-25 0 0 8,-14 0 0 14,1-6 0-22,0-9 0 0,3 0 0 18,18-2 0-18,5-4 0 13,29 5 0-13,24 3 0 15,16 10 0-15,8-2 0 14,5 1 0-14,15-5 0 16,18 2 0-16,16 2 0 14,10 2 0-14,18-1 0 16,12-5 0-16,-3 6 0 14,2-3 0-14,-18 3 0 16,-7 3 0-15,-21 0 0 12,6 0 0-13,-12 0 0 17,2 0 0-17,8 15 0 21,4 8 0-21,15 0 0 0,-1-1 0 10,7 0 0 10,-8 7 0-20,2-5 0 0,7 1 0 16,14-3 0-16,19-3 0 15,13-6 0-15,15 0 0 13,-1 2 0-13,-3 3 0 16,-1 1 0-16,0 6 0 14,1-1 0-14,3 1 0 16,-3 0 0-15,3-6 0 21,5-6 0-22,2 3 0 0,2-7 0 7,7-1 0 15,1 3 0-22,-2 3 0 0,-3 9 0 16,-10 15 0-16,5 11 0 15,-13 11 0-15,9 11 0 15,-2-3 0-15,-3-7 0 14,5-7 0-14,-2-18 0 17,3 0 0-17,5-1 0 13,7 5 0-13,3 17 0 17,3 21 0-16,6 24 0 12,0 23 0-13,0 28 0 15,0 6 0-15,21 3 0 14,-2 3 0-14,0-5 0 16,0-23 0-15,-4-18 0 22,12-29 0-23,-4-25 0 0,15-12 0 6,7-3 0 17,7-4 0-22,-5-6 0-1,-7-4 0 7,-9-8 0 13,-12-10 0-20,-6-6 0 0,-11-5 0 15,15 2 0-15,0-9 0 17,21 0 0-17,21 0 0 13,14 0 0-12,28 0 0 14,22 0 0-15,20 0 0 15,11 0 0-15,14-9 0 16,-10 7 0-15,-8-3 0 11,-17 5 0-12,-13 0 0 17,11 0 0-17,-1 0 0 21,24 0 0-21,21 0 0 0,27 0 0 17,22 0 0-17,3 0 0 14,-6 0 0-14,-12 0 0 16,-13 0 0-16,-21 7 0 13,-4 14 0-12,-15 4 0 14,2-5 0-15,-11 2 0 15,-4-11 0-15,1-7 0 15,1-4 0-14,3 0 0 12,-11 0 0-13,6 0 0 16,-17 0 0-16,3 3 0 15,-3 7 0-15,-1-8 0 16,-3-2 0-16,6 0 0 14,11 0 0-14,-2 0 0 16,-10 0 0-16,-5 0 0 21,-12 0 0-21,-7 0 0 0,0 0 0 15,-6 0 0-15,-8 0 0 16,10-2 0-16,-15 2 0 13,4 0 0-13,-14 0 0 16,6 0 0-16,-14 0 0 14,5 0 0-14,-3 0 0 16,-7 0 0-16,2 0 0 14,9 0 0-14,-13 0 0 16,-7 0 0-16,3 0 0 22,-6 0 0-21,-1 0 0-1,-8 0 0 15,-6 0 0-15,6 0 0 14,-4 0 0-14,-1 0 0 16,-7 0 0-16,-9 0 0 14,-15 0 0-14,-2 0 0 16,-2 0 0-16,0 0 0 14,0 0 0-14,0 0 0 16,0 0 0-16,0 0 0 15,0 0 0-15,0 0 0 16,0 0 0-16,0 0 0 13,0 0 0-13,0 0 0 17,0 0 0-17,0 0 0 22,0 0 0-22,0 0 0 0,0 0 0 7,0 0 0 15,0 0 0-22,0 0 0 0,0 0 0 14,0 0 0-14,15 0 0 16,8 0 0-16,2 0 0 14,9 0 0-14,-15 0 0 16,-13 0 0-16,1-5 0 14,-3 5 0-14,2-12 0 16,1-9 0-16,7-16 0 16,-3-20 0-16,-7-21 0 16,0-31 0-16,-4-47 0 20,0-52 0-20,0-33 0 0,0-32 0 9,0-18 0 12,0 17 0-21,-14 30 0 0,-5 52 0 18,-5 48 0-18,7 31 0 12,-6 11 0-11,-6-8-95 15,-9-2-204-15,23 91-96 11,15 2-566-12</inkml:trace>
    </iact:actionData>
  </iact:action>
  <iact:action type="add" startTime="7281">
    <iact:property name="dataType"/>
    <iact:actionData xml:id="d1">
      <inkml:trace xmlns:inkml="http://www.w3.org/2003/InkML" xml:id="stk1" contextRef="#ctx0" brushRef="#br0">9319 15632 492 0,'0'0'342'13,"0"0"-163"-13,0 0-33 14,0 0-21-14,0 0-24 16,0 0-19-16,0 0-6 16,0 0 0-16,-63 32-3 14,4-22-10-14,-15-10 7 16,-8 3-14-16,-17-3-8 22,-11 0-11-22,-12 0-6 0,-7 0-6 14,-5 0-7-14,-5 0-11 12,-5 0-7 6,-5 0 0-18,-9 0 0 0,-11 4 0 16,-8 4 0-16,4 5 0 14,-4-4 0-14,-2-9 0 17,-8 0 0-16,-12 0 0 12,1 0 0-13,0 0 0 16,15 0 0-16,-5-25 0 14,-10 3 0-14,2-3 0 16,-16 14 0-16,20-8 0 22,4 2 0-22,13-1 0 0,19-7 0 8,11-3 0 13,8 0 0-21,11 9 0 0,3-3 0 16,-7 19 0-16,1 3 0 14,7 0 0-14,2 7 0 16,12 27 0-16,11-10 0 14,3-4 0-14,18-8 0 14,21-12 0-14,4 3 0 16,7 7 0-16,0 2 0 16,-5 9 0-16,5-4 0 15,-8 6 0-14,9 2 0 15,1-5 0-16,4 2 0 12,15-10 0-12,13-9 0 22,-1 1 0-22,11-4 0 1,0 0 0 15,0 3 0-16,0 7 0 15,0 10 0-15,-4 12 0 15,4 14 0-15,0 11 0 13,0 4 0-13,0 21 0 16,19 0 0-16,4 11 0 14,-6 13 0-14,2 12 0 16,-9 1 0-16,7 9 0 14,-10 2 0-14,3 1 0 16,-4-9 0-16,3-7 0 14,-5-14 0-14,2-11 0 17,3-8 0-17,-1-8 0 21,-4-9 0-21,5-11 0 0,1-14 0 14,3 4 0-14,0 5 0 16,1 10 0-16,-1-6 0 15,-2 4 0-15,-3-4 0 16,-8-9 0-16,4-8 0 16,0-14 0-16,-4-6 0 13,5-7 0-13,5-6 0 16,1 4 0-16,18 11 0 14,3 1 0-14,6 6 0 14,-13-4 0-14,9 4 0 16,-3-14 0-16,1 14 0 16,4-14 0-16,4 7 0 15,13-1 0-15,22-5 0 16,14 4 0-16,29-7 0 21,27-2 0-21,26-7 0 0,14 0 0 14,3 0 0-14,-13 3 0 16,-13 15 0-16,-6-11 0 14,0 5 0-14,-11-3 0 17,9-9 0-17,6 0 0 15,-12 0 0-15,8 0 0 14,-4 0 0-14,6 0 0 14,-7 7 0-13,-3 2 0 14,-13 4 0-15,-9-5 0 23,-8-1 0-23,-2 3 0 0,-13-2 0 16,3-1 0-16,-7 3 0 13,10 1 0-13,5-3 0 16,4 1 0-16,4-7 0 14,-2 4 0-14,11-6 0 14,-13 4 0-13,-2-4 0 14,-11 0 0-15,-6 0 0 14,-2 0 0-14,-2 0 0 16,0 0 0-16,6-10 0 15,-6-1 0-15,-5-8 0 16,-7 9 0-16,-10 3 0 16,-5-1 0-16,-9-2 0 21,-4 7 0-21,-15 3 0 0,-9-4 0 15,-10 4 0-15,-2 0 0 15,2 0 0-14,-12 0 0 13,-1 0 0-14,3 0 0 16,-11 0 0-16,0 0 0 13,0 0 0-13,4 0 0 16,-4 0 0-16,0 0 0 14,0 0 0-14,0 0 0 16,0 0 0-16,0-21 0 14,0-23 0-14,0-31 0 16,0-15 0-16,0-19 0 22,0-19 0-22,4-9 0 0,9-6 0 9,0-14 0 6,5 2 0-15,1 1 0 21,0-1 0-21,-2 12 0 0,-8 15 0 15,1 19 0-15,-6 24 0 17,-4 7 0-17,0 12 0 14,0 1 0-14,0 4 0 16,0-9 0-16,0 8 0 13,0 5 0-13,0 17 0 16,0 15 0-16,0 17 0 14,0 4 0-14,0 4 0 16,0-9 0-16,-23-16 0 14,-8-6 0-14,-11-14 0 16,1 12 0-16,4 5 0 22,7 6 0-22,-10 9 0 0,-13 11 0 14,-12 2 0-14,-28 0 0 16,-16 0 0-16,-7 0 0 14,-17-10 0-14,2 0 0 16,-6 2 0-16,-2-9 0 14,11 9 0-14,-13-2 0 17,-9 3 0-17,-2 7 0 13,-2 0 0-12,-4-8 0 15,-10 4 0-16,-22-21 0 13,-23-7 0-13,-14-14 0 17,-20 6 0-17,-1 0 0 22,-12 5 0-22,1 16 0 0,-4 10 0 16,10 9 0-16,23-7 0 14,26 2 0-14,18-2 0 14,14-6 0-14,-1 8 0 15,8-2 0-15,12 7 0 14,1 0 0-14,21 0 0 16,13 0 0-16,11 7 0 14,1 5 0-14,18 13 0 16,25-12 0-16,14-5 0 15,26-1 0-15,13 3 0 17,7-10 0-17,3 12 0 13,0 20 0-13,0 14 0 16,0 15 0-16,0 8 0 15,24 3 0-15,-3 16 0 24,12 2 0-24,-3 11 0 0,4-2 0 13,-9 10 0-13,-2 6 0 16,-8 3 0-16,-9 1 0 13,-6 3 0-13,0-4 0 16,0-6 0-16,0-12 0 14,0-12 0-14,0-11 0 16,0 1 0-16,0-6 0 14,0-7 0-14,0-2 0 17,0-7 0-17,0-3 0 14,13 12 0-14,4 2 0 16,6 1 0-16,-8-3 0 21,-1 1 0-21,5-13 0 0,-4 0 0 15,0-16 0-15,-7-9 0 15,1-3 0-15,8-3 0 17,12-4 0-17,19 7 0 15,16 4 0-15,18-1 0 13,17 7 0-13,21 1 0 16,17-7 0-16,25-4 0 13,22-6 0-13,33-2 0 16,23-6 0-16,19-3 0 15,2 9 0-15,1-12 0 15,-14-2 0-15,3-3 0 22,4 0 0-22,-15 4 0 0,-8 5 0 16,-19-9 0-16,-26 8 0 14,-5-8 0-14,-5 0 0 16,-5 0 0-16,8 0 0 14,3 0 0-13,-4 0 0 14,-15 0 0-15,1 0 0 15,-20 0 0-15,-6 0 0 16,-21 0 0-16,-10 0 0 14,-11 0 0-14,-11-8 0 16,-10-13 0-16,-13 4 0 14,-8-2 0-14,-9 11 0 15,-10-9 0-14,-9 9 0 21,-12 5 0-22,-4-3 0 0,-7 2 0 13,2 4 0-13,5-7 0 16,-9-1 0-16,8 8 0 16,-1-17 0-16,1 9 0 15,1-5 0-15,6-12 0 14,-5-2 0-14,1-11 0 15,-2 2 0-15,-1-25 0 15,3-14 0-15,-9-26 0 15,-4-42 0-15,0-24 0 15,0-43 0-15,0-5 0 16,0 6 0-16,-23 34 0 13,-5 32 0-13,5 41 0 17,-4 12 0-17,6 12 0 22,-2 0-45-22,-1-6-143 0,20-6-46 16,4 64-120-16,0 1-677 14</inkml:trace>
    </iact:actionData>
  </iact:action>
  <iact:action type="add" startTime="10758">
    <iact:property name="dataType"/>
    <iact:actionData xml:id="d2">
      <inkml:trace xmlns:inkml="http://www.w3.org/2003/InkML" xml:id="stk2" contextRef="#ctx0" brushRef="#br0">17963 15833 450 0,'0'0'280'25,"0"0"-106"-25,0 0-25 0,0 0-36 14,0 0-13-14,0 0-28 15,0 0 2-15,0 0 14 15,-120 90-24-15,44-90-6 15,-13 0 4-15,-14 0-10 14,-13 0 5-14,-21 0-7 16,-19 0-18-16,-14-5 12 15,-5-2-14-14,-11-3-2 13,-12-5-2-14,-12 3-5 15,-3 2-1-15,8 0-17 17,5 5-3-17,19-4 0 20,4 9 0-20,13 0 0 0,5 0 0 14,-5 0 0-14,2 0 0 16,-3 0 0-16,3-4 0 15,2-3 0-14,-2-14 0 13,-3-4 0-14,3 9 0 15,19 0 0-15,16 0 0 15,18 8 0-15,6 2 0 14,1-1 0-14,-1 7 0 16,-4 0 0-16,4 0 0 22,-5 0 0-22,-8 0 0 0,19 0 0 8,5 0 0 14,14 0 0-22,14 13 0 0,16-1 0 16,12 0 0-16,4 1 0 14,-6-6 0-14,-2 5 0 10,-10 9 0 10,-18 4 0-20,-10-5 0 0,-12 7 0 16,1-2 0-16,3 0 0 15,12-4 0-15,19-4 0 17,17-5 0-17,17-5 0 12,9-7 0-12,12 0 0 17,0 0 0-17,0 0 0 14,0 0 0-14,0 18 0 15,0 10 0-15,0 1 0 23,0 7 0-23,0 8 0 0,0 9 0 13,19 4 0-13,0 18 0 16,0-2 0-16,0 9 0 14,-7 0 0-14,1 4 0 16,-3-1 0-16,-1 21 0 14,1 5 0-14,-5 8 0 16,-5-9 0-15,0 5 0 13,0-15 0-14,0-13 0 15,0-9 0-15,0-6 0 15,0-19 0-15,6 13 0 17,7-8 0-17,3 12 0 20,3 10 0-20,-4-5 0 0,-2 6 0 16,-7-25 0-16,0-3 0 15,-6-28 0-15,5-12 0 16,-5-13 0-16,19 0 0 13,8 0 0-13,17 0 0 16,26 9 0-16,4-2 0 14,20 4 0-14,10 7 0 16,22-11 0-16,15 3 0 15,19-10 0-15,11 0 0 15,8 7 0-15,2 5 0 14,5 6 0-14,6-2 0 16,8 3 0-16,-8-7 0 15,1 4 0-15,-1 2 0 16,-4-18 0-16,10 4 0 21,-11-4 0-21,1 0 0 0,-13 3 0 14,-9 2 0-13,-6-1 0 14,-8-1 0-15,0 7 0 15,-11-2 0-15,0-1 0 16,-6-3 0-16,-11 5 0 13,-10-1 0-13,-6-8 0 16,-7 0 0-16,-2 0 0 14,2 8 0-14,7-8 0 16,-3 9 0-16,-6-7 0 14,2 8 0-14,-15-3 0 16,-3 1 0-16,-8 2 0 22,3-10 0-22,-6 0 0 0,-2 0 0 9,-7 0 0 12,-10 0 0-21,-13 0 0 0,-11 0 0 16,-16 0 0-16,-3 0 0 14,-6 0 0-14,1 0 0 16,-3 0 0-16,15 0 0 15,0 0 0-15,6-10 0 17,2 2 0-17,-6-9 0 13,0 15 0-13,0-15 0 16,-4 9 0-16,-9-1 0 13,4 5 0-13,-5-3 0 16,3 7 0-16,-2-8 0 22,-1-2 0-22,-1 10 0 1,-4 0 0 12,0 0 0-13,6-3 0 16,11-6 0-16,-4 6 0 14,-1-1 0-14,-5-5 0 16,1-7 0-16,7-5 0 14,-5-23 0-14,3-13 0 16,-7-21 0-16,-6-15 0 14,0-26 0-14,0-28 0 16,0-14 0-16,0-13 0 15,0-26 0-14,0 3 0 13,-2 4 0-14,-15 19 0 22,7 14 0-22,-3 21 0 0,7 17 0 9,-9 16 0 13,2 0 0-22,5 19 0 0,-9 15 0 17,11 1 0-17,-9 11 0 13,7 1 0-13,-7 3 0 15,2 2 0-15,5 7 0 15,4 4 0-15,-5 15 0 15,-1 13 0-15,5 5 0 14,-7 3 0-13,-9 2 0 14,-5-5 0-15,-18 4 0 14,-11 3 0-14,-20 3 0 16,-10 0 0-16,-5 0 0 17,-14 0 0-17,-20 0 0 14,-9 0 0-14,-8 0 0 21,-6 0 0-21,1 0 0 0,-14 0 0 14,-23 0 0-14,-11 0 0 16,-15 0 0-16,-1 0 0 15,11 0 0-15,-1-9 0 15,15 2 0-15,8-15 0 14,-2 10 0-14,12-1 0 16,5 13 0-16,-2 0 0 14,14 0 0-14,0 0 0 16,1 0 0-16,-7 0 0 15,-6 0 0-15,-3 0 0 15,11 0 0-15,9 0 0 22,12 0 0-22,15 0 0 0,7 4 0 16,7 17 0-16,3 1 0 14,8-3 0-14,1 2 0 16,16-1 0-16,4-8 0 15,15 6 0-15,9-8 0 15,12 8 0-15,9-7 0 15,-7 7 0-15,9 0 0 16,-3 17 0-16,-3 2 0 14,3 8 0-13,-3-2 0 14,-1 4 0-15,0-11 0 13,5-7 0-12,-5-10 0 14,1-2 0-15,6-6 0 23,1 7 0-23,10 1 0 0,-1 15 0 14,11 10 0-14,4 21 0 15,0 17 0-15,0 8 0 14,0-8 0-14,0 4 0 16,12-4 0-16,7 4 0 15,0-1 0-15,-2 21 0 15,-2 5 0-15,-5 18 0 15,7 15 0-15,-13-1 0 15,-4-3 0-15,3-15 0 16,-3-17 0-16,0-14 0 15,0-22 0-15,0-6 0 21,0-4 0-21,0-5 0 0,0-4 0 16,0-20 0-16,0-14 0 15,0-6 0-15,0-10 0 17,0 9 0-17,0-2 0 13,10 9 0-13,17 15 0 15,-1 3 0-15,-1 7 0 15,-2-6 0-15,0 2 0 15,-12-7 0-15,8-5 0 14,2-11 0-13,13-9 0 14,20 3 0-15,18-3 0 15,31-8 0-15,36 0 0 15,22 0 0-15,14 0 0 16,20 0 0-16,6 0 0 16,7 0 0-16,5 0 0 20,-2 0 0-20,-22 0 0 0,-1 0 0 14,0 0 0-14,5 0 0 17,16 0 0-17,8 0 0 14,-2 0 0-14,-8 0 0 15,-5 0 0-15,-21 0 0 14,-17 0 0-14,-14 0 0 16,-19 0 0-15,-3 0 0 12,-16 0 0-13,-7 0 0 16,1 0 0-16,-16 0 0 14,1 0 0-14,-9 10 0 16,0-3 0-16,-8-7 0 22,6 0 0-22,-4 0 0 0,-4 0 0 16,-3 0 0-16,1 0 0 14,-11 0 0-14,-5 0 0 16,-1 0 0-16,-2 0 0 14,-1 0 0-14,1 0 0 16,-3 0 0-15,-3 0 0 14,-3 0 0-15,-6 0 0 15,6 0 0-15,-7 0 0 13,1-7 0-13,-13 7 0 16,-4 0 0-16,-10 0 0 14,-3 0 0-14,11 0 0 16,-4 0 0-16,6 0 0 22,4 0 0-22,6-10 0 0,11 10 0 8,-2 0 0 14,0 0 0-22,-17 0 0 0,-6 0 0 14,-7 0 0-14,-5 0 0 16,5 0 0-16,-8 0 0 14,4 0 0-14,-4-8 0 16,0 8 0-16,0 0 0 14,0 0 0-14,0 0 0 17,0-11 0-17,4-6 0 14,1-27 0-14,-3-19 0 16,4-9 0-16,-6-22 0 21,0-14 0-21,0-17 0 0,-8-5 0 8,-13-14 0 16,4 6 0-24,0-18 0 0,8-3 0 15,5 3 0-15,4 10 0 13,0 6 0-13,0 18 0 16,0 7 0-16,0 10 0 14,0 2 0-14,-15-11 0 16,3-1 0-15,-7 6 0 12,2 13 0-13,-6 14-36 16,-7 14-102-16,1 16-54 14,16 52-87-14,11 0-289 17</inkml:trace>
    </iact:actionData>
  </iact:action>
  <iact:action type="add" startTime="16894">
    <iact:property name="dataType"/>
    <iact:actionData xml:id="d3">
      <inkml:trace xmlns:inkml="http://www.w3.org/2003/InkML" xml:id="stk3" contextRef="#ctx0" brushRef="#br1">19969 17712 492 0,'0'0'206'8,"0"0"11"7,0 0-42-15,0 0-19 16,0 0-22-16,0 0-11 21,40 0-46-21,46 0-2 0,26 0 0 15,19 0-12-15,25 0-1 16,14 0-14-16,-3 0-14 13,-13 17-11-13,-32 2-9 17,-40-2 2-17,-38-6-4 13,-21-3-7-13,-20-8-3 16,-3 0-2-16,0 0-3 14,0 0-4-14,0-15-8 16,-53-50-11-16,-36-38 26 15,-22-3 1-15,-22 3-1 17,2-10 0-17,1 11-4 14,-1 2-2-14,26 19-2 23,14 21-8-23,32 26 5 0,21 22 4 13,21 12 1-13,7 0 2 16,3 12 4-16,7 70 17 14,0 46-7-13,0 27 19 13,24 20-14-14,28 12-1 16,-7 6-5-16,-1-21 0 13,-6-17-9-13,-13-48 2 16,-8-39-1-16,-9-34 1 23,1-27-2-23,-9-7-2 0,0 0-2 7,19 0-6 9,10-41 2-16,24-52 4 23,6-54 4-23,0-25-2 0,-9-36 0 13,-1-4-1-13,-9-1 1 17,-13 17-1-17,-12 36 0 13,-11 55 2-13,0 46-1 16,-4 47 2-16,0 12 1 14,0 0 2-14,-16 25 1 16,-58 68 0-16,-34 35 3 16,-1 6-5-16,8-6 0 15,4-23-2-15,15-19-1 14,12-12 1-13,5-18-4 14,6-3 2-15,6-3-19 13,2-10-43-13,3-11-68 25,4-8-39-25,35-21-78 1,-1 0-108 13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43:32.94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5" units="cm"/>
      <inkml:brushProperty name="height" value="0.055" units="cm"/>
    </inkml:brush>
  </inkml:definitions>
  <iact:action type="add" startTime="12617">
    <iact:property name="dataType"/>
    <iact:actionData xml:id="d0">
      <inkml:trace xmlns:inkml="http://www.w3.org/2003/InkML" xml:id="stk0" contextRef="#ctx0" brushRef="#br0">738 1388 445 0,'0'0'257'5,"0"0"-51"11,0 0-35-16,0 0-13 21,0 0-2-21,0 0-8 0,0 0-12 15,-6-13-16-15,6 13-30 15,0 0 4-14,0 0-28 13,0 0-66-14,49 0 0 15,47 0 0-15,22 0 0 15,13 0 0-15,-7 0 0 17,-10 4 0-17,-23 2 0 13,-26-3 0-13,-16-3 0 16,-22 4 0-16,-19-4 0 22,-3 5 0-22,-5-5 0 0,0 0 0 8,0 0 0 14,0 0 0-22,0 0 0 0,0 0 0 16,0 0 0-16,6 3 0 14,7-3 0-14,14 0 0 16,9 4 0-16,14 2 0 15,-5-3 0-15,5-3 0 16,-3 4 0-16,-16 0 0 14,-3 0 0-14,-16-4 0 15,-1 4 0-15,-11-4 0 14,2 0 0-14,-2 0 0 16,0 0 0-16,0 0 0 14,0 0 0-14,0 0 0 16,0 0 0-16,0 0 0 22,-25 0 0-22,-45 0 0 0,-21-29 0 13,-10 1 0-13,-2 4 0 17,2-4 0-17,8 6 0 14,0 2 0-14,9-1 0 16,15 5 0-16,10 7 0 14,14 1 0-14,7 8 0 16,17-4 0-16,-2 1 0 16,4-1 0-16,2-2 0 15,3 4 0-15,5-2 0 13,-1-2 0-13,5 6 0 16,1-3 0-16,4 3 0 22,0 0 0-22,0 0 0 1,0 0 0 15,0 0 0-16,0 0 0 13,0 0 0-13,0 0 0 12,0 0 0 2,0 0 0-14,0 0 0 15,0 0 0-14,0 0 0 17,0 0 0-18,0 0 0 0,0 0 0 14,0 0 0-14,0 0 0 16,0 0 0-16,0 0 0 16,0-4 0-16,0 4 0 15,0 0 0-15,0 0 0 15,0 0 0-15,0 0 0 16,0 0 0-16,0 0 0 14,0 0 0-13,0 0 0 20,0 0 0-21,0 0 0 0,0 32 0 15,19 43 0-15,21 18 0 15,7 1 0-15,-3-4 0 14,-2-4 0-14,-2-4 0 16,-4-13 0-16,-7-12 0 14,1-8 0-14,-11-20 0 16,-11-8 0-16,3-15 0 13,-11-6 0-13,0 0 0 17,4 0 0-17,0 0 0 15,9-31 0-15,6-43 0 15,-2-33 0-15,-7-14 0 22,-3-20 0-22,-7 0 0 0,0-8 0 16,0 19 0-16,0 21 0 14,0 24 0-14,0 25 0 17,0 33 0-17,0 7 0 14,0 15 0-14,0 2 0 16,0 3 0-16,0 0 0 14,0 0 0-14,0 0 0 15,0 0 0-15,0 0 0 14,-17 3 0-14,-36 49 0 17,-25 23 0-17,-13 10 0 13,-3 9 0-13,1-1 0 16,4-3 0-16,14-15 0 22,11-10 0-22,16-15 0 1,14-18 0 12,15-7 0-13,19-12 0 16,0-1 0-16,13-9 0 14,56-3-51-14,-16 0-366 16,-5 0-667-16</inkml:trace>
    </iact:actionData>
  </iact:action>
  <iact:action type="add" startTime="15208">
    <iact:property name="dataType"/>
    <iact:actionData xml:id="d1">
      <inkml:trace xmlns:inkml="http://www.w3.org/2003/InkML" xml:id="stk1" contextRef="#ctx0" brushRef="#br0">10200 10399 672 0,'0'0'355'15,"0"0"-215"-15,0 0-10 15,0 0 6-15,0 0-41 15,0 0-5-15,0 0 4 15,67 0-32-15,-37 0 11 11,14 0-15 10,0 6-10-21,7-3-2 0,4 6-13 14,-1-6-18-14,3-3-15 14,-6 0 0-14,2 4 0 15,3-4 0-15,3 0 0 15,5 3 0-14,-5-3 0 14,8 0 0-14,-8 0 0 12,4 0 0-13,-4 0 0 16,2 0 0-16,-2 0 0 23,5 0 0-23,-1 0 0 0,0 0 0 13,2 0 0-13,-8 0 0 17,2 0 0-17,5 0 0 12,-5 0 0-11,4 0 0 15,-2 0 0-16,-6 0 0 14,4 0 0-14,4 0 0 16,-8 0 0-16,8 0 0 14,-4 0 0-14,6 0 0 16,3 0 0-16,10 0 0 14,-3 0 0-14,1 0 0 17,4 0 0-17,-14 0 0 21,-1 0 0-21,2 0 0 0,-1 0 0 9,-3 0 0 11,0 0 0-20,-2 0 0 0,9 0 0 17,4 0 0-17,-3 0 0 14,1 0 0-14,8 0 0 16,-8 0 0-16,-5 0 0 19,-8 0 0-19,0 0 0 10,0 0 0-6,-6 0 0 7,10 0 0-11,-2 0 0 16,0 0 0-16,0-3 0 14,3-1 0-14,-1-5 0 16,6-7 0-16,1 4 0 22,1-8 0-22,1 8 0 0,-2-1 0 13,-7-2 0-8,0 7 0 6,-4-5 0-11,6-3 0 12,-1 7 0 7,3-3 0-19,7 2 0 0,-7 3 0 14,-1-1 0-14,9 1 0 17,-3-1 0-17,2-5 0 13,-3 0 0-12,-7 1 0 15,1 5 0-16,-10-2 0 13,-3 0 0-13,-1 2 0 20,8 7 0-20,-2 0 0 6,0 0 0 1,2 0 0 14,-4 0 0-21,4 0 0 0,-2 0 0 8,-1 0 0 14,-1 0 0-22,-6 0 0 0,1 0 0 14,1 0 0-14,8 0 0 16,4 0 0-16,0 0 0 14,7 0 0-14,-13 0 0 13,-2 0 0 6,-7 0 0-19,9 0 0 0,-7 0 0 14,3 0 0-14,-9 0 0 15,5 0 0-15,-1 0 0 15,-3 0 0-15,7 0 0 22,-3 0 0-22,1 0 0 0,1 0 0 8,-1 0 0 15,-1 0 0-23,-1 0 0 0,1 0 0 13,-1 0 0-13,3 0 0 17,-5 0 0-17,-6 0 0 14,-4 0 0-14,-4 0 0 15,-11-9 0-15,2 6 0 14,2-3 0-14,-16 2 0 16,-3 4 0-16,-6 0 0 14,0 0 0-14,0 0 0 17,6 0 0-17,-6 41 0 13,0 37-39-13,0-32-328 17,0 7-390-17</inkml:trace>
    </iact:actionData>
  </iact:action>
  <iact:action type="add" startTime="18431">
    <iact:property name="dataType"/>
    <iact:actionData xml:id="d2">
      <inkml:trace xmlns:inkml="http://www.w3.org/2003/InkML" xml:id="stk2" contextRef="#ctx0" brushRef="#br1">582 4244 822 0,'0'0'261'21,"0"0"-121"-21,0 0-13 0,0 0 1 16,0 0-42-16,0 0-16 21,0 0 2-21,-6-32 3 0,48 18 11 15,51 3-36-15,25-1-3 11,17 6-14 5,6 6-5-16,0 0-6 18,-19 0-22-18,-16 0 0 0,-35 0 0 14,-35 0 0-14,-19 0 0 16,-17 0 0-16,0 0 0 16,0 0 0-16,0 0 0 15,0 0 0-15,-40 0 0 13,-42-2 0-13,-34-49 0 17,-31-21 0-17,-1-11 0 14,3-7 0-14,6 4 0 16,16 9 0-16,35 17 0 14,25 17 0-14,29 18 0 24,21 18 0-24,13 7 0 0,0 0 0 14,0 50 0-14,13 44 0 16,37 37 0-16,9 3 0 14,-2 0 0-14,2-3 0 16,-2-16 0-16,-8-21 0 15,-3-20 0-15,-14-23 0 16,-11-20 0-16,-4-16 0 13,-15-11 0-13,-2-4 0 16,14 0 0-16,5-65 0 17,0-45 0-17,-2-41 0 29,-4-29 0-18,-3-16 0-11,-1 0 0 0,1 28 0 0,-1 50 0 2,-5 45 0 22,4 39 0-24,-1 19 0 0,-7 11 0 13,0 4 0-13,0 8 0 20,-57 81 0-20,-25 41 0 9,-3 21 0-9,-1 2 0 17,8-16 0-17,4-22 0 15,17-16 0-15,9-17 0 16,14-14 0-16,15-9 0 13,19-15-4-13,0-12-190 16,0-32-128-16,28 0-356 16</inkml:trace>
    </iact:actionData>
  </iact:action>
  <iact:action type="add" startTime="20155">
    <iact:property name="dataType"/>
    <iact:actionData xml:id="d3">
      <inkml:trace xmlns:inkml="http://www.w3.org/2003/InkML" xml:id="stk3" contextRef="#ctx0" brushRef="#br1">19248 10489 650 0,'0'0'319'14,"0"0"-160"-14,0 0-21 23,0 0-43-23,0 0-9 0,0 0-23 16,0 0 3-16,122 25 4 13,-92-25-10-13,8 0-3 17,2 0-10-17,13 0-10 13,-1 0 0-13,7 0-8 16,5 0-13-16,-1 0 8 15,-4 0 3-15,10 0-9 15,1 0-2-15,-5 0 2 15,5 0-8-15,-1 0-5 17,-6 0-5-17,-1 0 0 13,7 0 0-13,-4 0 0 16,3 0 0-16,-3 0 0 14,-4 0 0-14,9 0 0 20,-3 0 0-20,11 0 0 13,-6 0 0-13,2 0 0 19,-5-4 0-19,1-8 0 0,-1-4 0 16,-3-2 0-16,3 6 0 14,1 1 0-14,-5-3 0 16,5 7 0-16,-1-8 0 14,-4 2 0-14,11-5 0 20,-8 2 0-20,-3 3 0 5,7-2 0 3,-5 8 0 5,-2-1 0-13,11-2 0 15,-10 3 0-15,14-1 0 17,-9-2 0-17,1 0 0 20,6 1 0-20,-4-4 0 0,2 5 0 16,1 1 0-16,1 1 0 14,-2 4 0-13,-4-3 0 15,-2 0 0-16,-1 2 0 13,-4 3 0-13,5 0 0 17,-1 0 0-17,-3 0 0 13,8 0 0-13,3 0 0 16,-3 0 0-16,2 0 0 15,-4 0 0-15,6 0 0 15,4 0 0-15,-4 8 0 14,4 5 0-14,-6-1 0 16,-4-5 0-16,-3 2 0 15,-6-5 0-15,1-4 0 16,1 5 0-16,-6-2 0 21,0 4 0-21,0 3 0 0,-6 2 0 14,1-5 0-14,7 7 0 16,-2-7 0-16,0 1 0 15,5-1 0-15,-1-7 0 16,4 0 0-16,3 0 0 13,1 0 0-13,-5 0 0 17,5 0 0-17,-7 0 0 13,-5 0 0-13,0 0 0 16,-9 0 0-16,-3 0 0 22,1 0 0-22,-8 0 0 0,2 0 0 16,-8 0 0-16,2 0 0 14,6 0 0-14,-2 0 0 16,17 0 0-16,2 0 0 14,4 0 0-14,5 0 0 16,5 0 0-16,-3 0 0 15,6 0 0-15,-9 10 0 18,-12-7 0-17,-7 2 0 2,-8 0 0 5,0-3 0 5,-4-2 0 3,0 4 0-16,-4-4 0 0,4 0 0 17,-5 0 0-17,5 0 0 13,-2 6 0-13,-5-6 0 16,9 7 0-16,2-2 0 23,2 2 0-23,-2 2 0 0,0 0 0 13,-6-9 0-13,-4 3 0 16,-7 1 0-16,-2-4 0 14,-4 3 0-14,-9-3 0 16,3 6 0-16,-9-6 0 14,8 0 0-14,-5 0 0 16,9 0 0-16,-3 0 0 14,-1 0 0-13,9 4 0 14,-10-4 0-15,5 4 0 14,-9 0 0-14,-5-1 0 20,0-3 0-20,0 4 0 18,0-4 0-18,0 0 0 0,0 5 0 16,0-5 0-16,0 5 0 14,0 6 0-14,6 8 0 17,13 16 0-17,4 8-23 13,-8 4-104-13,-15-4-58 17,0-25-105-17,0-2-292 14</inkml:trace>
    </iact:actionData>
  </iact:action>
  <iact:action type="add" startTime="26975">
    <iact:property name="dataType"/>
    <iact:actionData xml:id="d4">
      <inkml:trace xmlns:inkml="http://www.w3.org/2003/InkML" xml:id="stk4" contextRef="#ctx0" brushRef="#br2">1925 14492 541 0,'0'0'206'2,"0"0"-80"4,0 0-23 9,0 0-16-15,0 0 1 15,0 0-4-15,0 0-9 23,103-12 10-23,-71-3 6 0,12-2-28 13,4-4 0-13,9 5-1 17,2-5-13-17,0 4-10 15,4-2 0-15,5 2-15 15,10 1 5-15,0 0-7 16,4 0 1-16,-6-5 1 14,6 6-5-14,0-8-8 14,0 4 2-14,5-6 3 20,-1 0-4-18,-2 1 2-2,5 5-6 10,-11-3 0 4,4 7-1-14,7-2 0 22,1 0 2-22,1 1-9 0,-1 1 0 9,1-2 0 12,-2-4 0-21,-5-8 0 0,2-4 0 15,-1 1 0-15,-3 0 0 15,6 1 0-15,3 9 0 14,-5 4 0-14,5 3 0 16,-1-6 0-16,7 4 0 15,-4-2 0-15,6-2 0 16,0-1 0-16,-10 3 0 13,-7-2 0-13,-2 4 0 16,-4 6 0-16,2-5 0 22,-4 3 0-22,8-2 0 0,-4 5 0 17,4-9 0-17,-4 6 0 13,0 2 0-13,8-7 0 16,-4 1 0-16,-2-2 0 14,3-2 0-14,-18 2 0 16,0 1 0-16,-8 8 0 14,-15-5 0-14,7 5 0 16,-5-5 0-16,-2 5 0 14,2-2 0-14,-1-5 0 16,-8 0 0-16,5 1 0 14,-4-5 0-14,0 10 0 17,-2-2 0-16,-9 5 0 12,-4 1 0-13,-8 2 0 15,-5 2 0-15,-6-3 0 22,5 6 0-22,-1 0 0 0,-2 0 0 15,-2 0 0-15,-2 0 0 16,0 0 0-16,0 0 0 13,0 0 0-13,0 0 0 16,0 0 0-16,0 0 0 14,0 0 0-14,0 0 0 16,0 0 0-16,0 0 0 14,0 0 0-14,0 0 0 17,0 0 0-17,0 0 0 13,0 0 0-13,0-4 0 20,-12-8 0-20,-47-1-10 14,-17-6 10-14,-15 3 0 3,-6-2 2 14,-2 2-2-17,9 1 0 14,-1-1 3-14,17-2-3 17,9 11 0-17,16-5 0 13,16 6-1-12,7 2 1 14,12 4-1-15,7 0 1 14,7 0-1-14,0 0 0 16,0 0 1-16,0 0 0 14,0-2-2-14,0 2-7 16,36 0 7-16,27 0 2 14,24 0 6-14,-3 6-1 16,5 25-5-16,1-3 3 22,-1 1-3-22,-1-5 0 0,-12-5 0 8,-6-1 0 14,-18-11 3-22,-12 2-2 0,-14-2 3 9,-18-1-4 12,-4-3 0-21,-4-3 0 0,0 5 0 15,0 10 0-15,-12 9 0 15,-47 9 0-15,-11 9 0 16,3 1 0-16,-1 4 0 17,5-4 0-17,4 4 0 12,17-19 0-12,12 0 0 15,14-12 0-15,9-7 0 15,-3 0 0-15,10-9 0 15,-7 0 0-15,5 0 0 22,2 0-35-22,0 0-122 0,0 0-116 16,13 0-168-16</inkml:trace>
    </iact:actionData>
  </iact:action>
  <iact:action type="add" startTime="28409">
    <iact:property name="dataType"/>
    <iact:actionData xml:id="d5">
      <inkml:trace xmlns:inkml="http://www.w3.org/2003/InkML" xml:id="stk5" contextRef="#ctx0" brushRef="#br2">8004 12744 466 0,'0'0'290'12,"0"0"-200"-12,0 0 8 17,0 0 10-17,0 0-42 14,0 0-5-14,0 0-2 16,-257 25 8-16,202 21 0 21,5 6 13-21,10 8-12 0,8 3-17 10,13 2-12 11,15-11-4-21,4-11-2 0,0-6 16 15,19-9-5-15,44-6-13 14,7-7-15-14,18-5-6 16,-6-10-2-16,-10 0-6 15,-9 0 4-15,-17 0-5 16,-14-37-2-16,-17-20-2 14,-15-14-2-14,0-23-2 16,-34-9-30-16,-27-9-57 14,19 70-79-14,10 13-170 16</inkml:trace>
    </iact:actionData>
  </iact:action>
  <iact:action type="add" startTime="29586">
    <iact:property name="dataType"/>
    <iact:actionData xml:id="d6">
      <inkml:trace xmlns:inkml="http://www.w3.org/2003/InkML" xml:id="stk6" contextRef="#ctx0" brushRef="#br2">24177 14563 604 0,'0'0'268'7,"0"0"-120"7,0 0-28-14,0 0-27 23,0 0-8-23,0 0 14 0,245-18-10 16,-180-9-14-16,0 7-11 14,17-5-8-14,7-4-3 22,-3 0-5-22,7 0-11 0,0-3-8 7,-7 4-1 7,-2-2-7 3,9 2 6-17,-2 0-11 0,6-1 1 16,6 1 1-16,2-2-3 14,1 5-2-14,5 2-5 17,-5-7 1-17,1 7-2 14,-4-1-7-14,3-5 0 16,-7-4 0-16,4 1 0 13,-4-5 0-13,-4-4 0 24,-4 4 0-24,-1-1 0 0,-3 2 0 9,-1-6 0 11,0 2 0-20,-8 3 0 0,-8 9 0 15,-3 9 0-15,-8 2 0 14,-2 3 0-14,0 3 0 16,2-1 0-16,6-1 0 14,9-2 0-14,8-6 0 13,-4 9 0-9,4-5 0 11,5 5 0-15,-7 3 0 14,-2 2 0-14,-4-1 0 14,-13-2 0-14,0 3 0 16,-2-1 0-16,6-5 0 22,5 1 0-22,-1-4 0 0,-3 0 0 16,3-2 0-16,-10 3 0 17,6-5 0-17,-6 4 0 8,9-2 0 15,-5 3 0-22,0 2 0-1,1 1 0 4,-3-1 0 5,-9-2 0 3,1-2 0-12,4-1 0 16,-2-1 0-16,-7 3 0 85,-4 0 0-85,-6 2 0 1,0 4 0-1,-6 1 0 0,-9 0 0 0,-2 5 0 0,-8 4 0 0,2-3 0 0,-11 3 0 0,-4-5 0 0,0 5 0 7,0 0 0-5,0 0 0 13,0 0 0-15,0 0 0 15,0 0 0-15,0 0 0 17,-26-4 0-17,-39-5 0 14,-21-2 0-14,-1-1 0 17,-3-1 0-17,10 2 0 13,0-1 0-13,14 2 0 17,9 3 0-17,5 7 0 13,10 0 0-13,2 0 0 16,8 0 0-16,4 0 0 14,10 0 0-14,7 0 0 25,9 0 0-25,2 0 0 0,0 0 0 13,0 0 0-13,0 0 0 20,0 7 0-18,36 6 0 3,23 3 0 11,12 5 0-16,18-8 0 0,8-7 0 17,4 7 0-17,2 5 0 16,-6-3 0-16,-13 10 0 14,-8-6 0-14,-17-1 0 16,-23-2 0-16,-13-12 0 15,-14-1 0-15,-9 2 0 17,0-5 0-17,0 4 0 5,0-4 0 18,0 13 0-23,0 12 0 0,-19 5 0 25,-19 8 0-25,4 2 0 0,2-8 0 12,5-1 0-12,4-7 0 16,10-7 0-16,9-9 0 13,0-5 0-13,-5-3 0 16,9 0-70-16,0 0-74 14,0-8-67-14,24-42-34 16,5 22-84-16,11-1-511 15</inkml:trace>
    </iact:actionData>
  </iact:action>
  <iact:action type="add" startTime="30860">
    <iact:property name="dataType"/>
    <iact:actionData xml:id="d7">
      <inkml:trace xmlns:inkml="http://www.w3.org/2003/InkML" xml:id="stk7" contextRef="#ctx0" brushRef="#br2">30596 12375 617 0,'0'0'46'1,"0"0"50"13,0 0 71-14,0 0-83 14,0 0-15-14,-268 0-14 16,194 50 1-15,11 13 3 12,13 6-1-13,18 4 5 16,15 9 3-16,17-1-11 23,0 0-6-23,40-3-14 0,34-20-14 13,8-13 1-13,2-20 1 19,-1-21 0-19,-6-4-6 9,-20 0-12 10,0-29-2-19,-17-36-3 0,-14-23 0 15,-16-5-3-15,-10 3 0 15,0 8-7-15,-63 13-63 14,-30 8-60-14,41 44-98 17,1 5-257-17</inkml:trace>
    </iact:actionData>
  </iact:action>
  <iact:action type="add" startTime="40557">
    <iact:property name="dataType"/>
    <iact:actionData xml:id="d8">
      <inkml:trace xmlns:inkml="http://www.w3.org/2003/InkML" xml:id="stk8" contextRef="#ctx0" brushRef="#br3">7947 16285 282 0,'0'0'311'7,"0"0"-120"8,0 0-18-15,0 0-56 15,0 0-42-15,0 0-21 15,0 0 4-15,276 0 3 15,-175 0 4-15,22 0-7 15,11 0-13-15,12 0-16 14,-1 0-3-13,-14 0 4 14,-15 9 0-15,-30 7 5 23,-23-7-2-23,-27 3-5 0,-13-8-8 16,-18-4-3-16,-5 3-8 13,0-3-8-13,0 18 1 17,-51 1-1-17,-58 2-2 14,-45 11-1-14,-23-10 2 14,-13-6-3-14,2-4 3 16,22-12-2-16,29 0 1 14,21 0 1-14,34 0-4 16,29 0 0-16,32-4-3 16,11-13-1-16,10 13 0 14,0-3 5-14,10-1 3 16,53 8 5-16,36 0-3 22,11 0 0-22,12 0 2 0,-4 0-1 14,-17 19 16-14,-27 6-4 16,-6-4 8-16,-35-5 4 14,-14-4-1-14,-15-3 1 16,-4 7 2-16,-35 0-13 14,-56 5-13-14,-29-18-3 16,4-3-1-16,4 0-5 14,20 0-45-14,14 0-65 16,65 0-109-16,13 0-169 14</inkml:trace>
    </iact:actionData>
  </iact:action>
  <iact:action type="add" startTime="41902">
    <iact:property name="dataType"/>
    <iact:actionData xml:id="d9">
      <inkml:trace xmlns:inkml="http://www.w3.org/2003/InkML" xml:id="stk9" contextRef="#ctx0" brushRef="#br3">16831 16232 626 0,'0'0'161'3,"0"0"-35"13,0 0-8-16,0 0-39 14,0 0-35-14,257 0 8 17,-181 0-2-17,-10 0 1 21,-7 0-3-21,-11 0-6 0,-14 0-1 9,-20 0-15 12,-9 0-8-21,-5 0-7 0,0 0-11 17,-21 0-12-17,-66 0 6 14,-48 6 6-14,-16-3 0 19,-5 1-3-19,12 8-1 1,16 9 2 9,29 4-3 6,17-15-2-16,31 8 5 14,22-1 2-14,26-17 3 16,3 8 0-16,11-8 2 14,61 4 11-14,22 3-9 16,12 1 13-15,-7 9 11 12,-13-6 4-13,-12 2-7 16,-25-1-2-16,-12-2-9 23,-20-10-10-23,-4 0-4 0,-7 0-3 8,-2 0-3 14,-4 0-5-22,0 0-4 0,0 0-38 15,-18 0-88-15,-8 0-74 15,-12 0-328-15</inkml:trace>
    </iact:actionData>
  </iact:action>
  <iact:action type="add" startTime="46146">
    <iact:property name="dataType"/>
    <iact:actionData xml:id="d10">
      <inkml:trace xmlns:inkml="http://www.w3.org/2003/InkML" xml:id="stk10" contextRef="#ctx0" brushRef="#br3">1855 16875 226 0,'0'0'258'8,"0"0"-84"12,0 0-10-20,0 0-20 0,0 0-37 16,0 0-7-16,0 0-14 13,0 0-22-13,53-45 0 18,-53 45-10-18,-49 0 14 13,-29 0-14-13,-16 0-14 15,-5 35-9-15,-15 19-9 15,4 4-4-15,11 20-7 16,2 15 1-16,15 4 1 23,10 15 2-23,13-2-2 0,13-1 2 7,14 6-10 15,18 0 2-22,14-2-5 0,0-11 1 14,46-11-1-14,40-10 9 16,26-6-6-16,19-32-1 14,14-5 2-14,1-19-3 16,-1-19 2-16,-6 0-5 16,-10-44 0-15,-11-30 2 12,-15-15-2-13,-13-5 0 15,-20-13 0-15,-11-2-1 16,-25-2 3-16,-11 0 2 14,-13 5-4-14,-10 5-1 18,0-1 1-17,-4-5-1 10,-46 14-3-11,-11-7 3 24,-9-1-2-24,-4 19 1 0,3 10 1 14,7 25-2-14,-1 19-1 15,-7 24-1-15,-14 4 5 14,-9 0 0-14,-10 8 1 15,2 26 3-15,-3 6-3 16,11 4 6-16,9 9-6 15,4 5 3-15,8 3-3 14,11 10 4-14,14 10 2 16,1 4 4-16,18 14-5 16,3-5 1-16,0 3-3 15,8-7-1-15,6-12 3 14,13 0-2-14,0-4 1 21,0-2 1-21,53-6 1 0,20 3 0 16,18-15 7-16,23 3-3 15,14-20 0-15,16-2 0 16,7-10-6-16,-1-21 1 9,-5-4-4 12,-8-11 1-21,-14-62-3 0,-14-19-1 13,-20-26-1-13,-16-25 1 16,-24-4 1-16,-24-15-1 14,-25 15 0-14,0 11-3 16,-15 27 1-15,-44 6-7 12,-14 13-39-13,-9 11-97 16,41 69-69-16,-1 10-173 29</inkml:trace>
    </iact:actionData>
  </iact:action>
  <iact:action type="remove" startTime="50210">
    <iact:property name="style" value="instant"/>
    <iact:actionData xml:id="d11" ref="#d10"/>
  </iact:action>
  <iact:action type="add" startTime="50217">
    <iact:property name="dataType" value="strokeEraser"/>
    <iact:actionData xml:id="d12">
      <inkml:trace xmlns:inkml="http://www.w3.org/2003/InkML" xml:id="stk11" contextRef="#ctx0" brushRef="#br4">19047 32402 531 0,'0'0'298'10,"0"0"-107"-1,0 0-74-2,0 0-40-4,0 0-23 4,0 0-38 2,0 0-10-2,0-17-6-1,0 17-14 2,0 0-69 0,0 0-214 0</inkml:trace>
    </iact:actionData>
  </iact:action>
  <iact:action type="add" startTime="54554">
    <iact:property name="dataType"/>
    <iact:actionData xml:id="d13">
      <inkml:trace xmlns:inkml="http://www.w3.org/2003/InkML" xml:id="stk12" contextRef="#ctx0" brushRef="#br3">2477 18748 507 0,'0'0'269'5,"0"0"-112"0,0 0-32 3,0 0-21 0,0 0-19-1,0 0-23 0,0 0-3 1,31 10 6 0,-26-10-5-1,1 0-10 0,7 0-4 1,6 0 1 0,10 0-12-2,9 0-1 3,6 0-7-2,7 0-2 2,2 0 4-4,16 0-3 3,1 0-4 0,-5 0-3 1,11 0 1-2,-11 0-4 0,5 0 0 1,-1-10-2 0,-3 10 6-2,3-7-10 2,7-5-2 0,6 7 2 0,0 1 1-2,-2 4-2 2,3-7-1 2,-1 7 1-4,0-8-5 0,-8-5 4 2,-7 9-3 2,-6-1 0-4,-6-2-1 0,-4 7 2 2,-3 0-2 2,5 0 0-1,-1 0-1-3,7 0-3 0,5 0 0 1,-1-9 0 1,6 9 0 1,7-9 0-2,2 2 0 0,-8 4 0 0,10-6 0-1,-9 0 0 2,3 9 0 5,-6 0 0-7,-1 0 0-1,3 0 0 2,-9 0 0 0,8 0 0 1,1 0 0 0,-5 0 0 0,9 0 0 0,8 0 0 0,0 0 0-1,5 0 0-2,1 0 0 4,5 0 0-1,8 0 0-2,-2 0 0 2,0 0 0 0,-4 0 0 0,2 0 0-3,-9 0 0 3,5 0 0 0,-11 0 0 0,-4 0 0-2,-10 0 0 2,-9 0 0 0,-11 0 0 0,-6 0 0-2,-10 0 0 5,-5 0 0-2,-4 0 0-3,-4 0 0-1,-6 0 0 2,-9 0 0 1,0 0 0 0,-4 0 0-2,0 0 0 4,0 0 0-2,0 0 0-1,0 0 0 0,0 0-154 0,0-28-94 2,0 20-162-1,0-13-705-2</inkml:trace>
    </iact:actionData>
  </iact:action>
  <iact:action type="remove" startTime="56247">
    <iact:property name="style" value="instant"/>
    <iact:actionData xml:id="d14" ref="#d13"/>
  </iact:action>
  <iact:action type="add" startTime="56255">
    <iact:property name="dataType" value="strokeEraser"/>
    <iact:actionData xml:id="d15">
      <inkml:trace xmlns:inkml="http://www.w3.org/2003/InkML" xml:id="stk13" contextRef="#ctx0" brushRef="#br4">23561 32700 798 0,'0'0'195'8,"0"0"-111"-5,0 0-45 8,0 0-39-5,0 0-33 1,0 0-130 2,29 50-413-3</inkml:trace>
    </iact:actionData>
  </iact:action>
  <iact:action type="add" startTime="68429">
    <iact:property name="dataType"/>
    <iact:actionData xml:id="d16">
      <inkml:trace xmlns:inkml="http://www.w3.org/2003/InkML" xml:id="stk14" contextRef="#ctx0" brushRef="#br2">31455 5130 421 0,'0'0'105'3,"0"0"2"23,0 0 19-26,0 0 0 0,0 0-1 14,0 0-8-14,0 0-44 15,-37 0 30-14,-33 0-16 12,-6 3 15-13,-19-3-29 16,-25 0-1-15,-15 0-5 13,-19 0-15-14,1 0 5 16,-12 0-14-16,11 0-7 15,5 0-3-15,-7-11-1 17,-4-6-6-17,4-2 4 14,-9 2-5-14,1 5-16 15,10-1-9-15,5 9 0 21,7 0 0-21,6 0 0 0,1 4 0 8,-2 0 0 15,0-5 0-23,-4-7 0 1,-1 1 0 11,3-7 0-12,-2 3 0 16,0-2 0-16,0 5 0 14,-5 1 0-14,7-2 0 16,4 9 0-16,9-2 0 16,14 3 0-16,7 3 0 14,0-9 0-14,6 6 0 14,8-4 0-14,4-8 0 17,1 5 0-17,-7-8 0 14,-6 3 0-14,-6 2 0 17,-2 5 0-17,-9 4 0 20,10 0 0-20,-8 4 0 0,1 0 0 16,7 0 0-16,-10 0 0 18,15 0 0-18,-4 0 0 10,6 0 0-5,-4 0 0 6,-3 0 0-11,-3 0 0 16,-9 0 0-16,0-9 0 14,-5 5 0-14,-1 4 0 15,2 0 0-14,-19 0 0 13,-9 0 0-14,5 0 0 17,-1 0 0-17,11 0 0 13,-6 0 0-13,2 0 0 16,13 0 0-16,4 0 0 18,14 0 0-18,7 0 0 15,10 0 0-15,3-2 0 3,4-11 0 13,-11-5 0-16,-4 7 0 15,-15-10 0-15,0 9 0 15,-4 5 0-15,0 1 0 15,2 6 0-15,4 0 0 15,-6 0 0-15,13 0 0 14,6 0 0-14,13 0 0 16,18 0 0-16,-10 0 0 19,5 0 0-18,1 0 0 10,-10 0 0-11,6 0 0 15,6 0 0-15,5 0 0 29,8 0 0-29,-2 6 0 0,4-2 0 0,-8-4 0 23,0 0 0-23,0 0 0 0,-15 0 0 14,2 0 0-14,-13 0 0 16,-3 3 0-16,5 18 0 15,-1-2 0-15,14-1 0 15,11 1 0-15,10 2 0 14,5-8 0-14,5 3 0 17,1 5 0-17,2-10 0 14,9 7 0-14,-7-2 0 15,6-4 0-15,-6 5 0 15,4-2 0-15,-1 0 0 15,-3 7 0-15,0-7 0 23,4 8 0-23,9-12 0 0,6-3 0 14,15-4 0-14,4-4 0 15,0 5 0-15,0-5 0 17,0 0 0-17,-3 2 0 13,-1 16 0-13,-6-1 0 14,1 5 0-14,-5-4 0 16,11-1 0-16,-1-6 0 14,4 2 0-14,-6 8 0 16,6-1 0-16,0 13 0 15,0 7 0-15,0 13 0 16,0 8 0-16,0 10 0 21,0 11 0-21,0 2 0 0,6 15 0 16,7 7 0-16,4 0 0 14,-3 9 0-14,5-5 0 17,-14-8 0-17,-3-5 0 13,-2-7 0-13,0-4 0 16,0 0 0-16,0-17 0 14,6-7 0-14,7-13 0 16,1-13 0-16,5-2 0 15,5-15 0-15,-8 2 0 21,-1-8 0-21,-2 3 0 1,2 8 0 6,-3 5 0 9,1 4 0-16,2 3 0 22,-9-7 0-22,7 3 0 1,-9-3 0 8,2-5 0 11,0-2 0-20,-1-7 0 0,-1-11 0 14,0 2 0-14,-4-3 0 16,11 9 0-16,-1 1 0 16,3-1 0-16,4-1 0 15,2 3 0-15,0-4 0 13,8 8 0-13,-2-2 0 17,-4-3 0-17,3-2 0 13,1 6 0-13,-2-5 0 19,-8 1 0-19,2 2 0 14,0-3 0-14,-7 1 0 21,-2-5 0-21,5 0 0 0,10-3 0 14,7 3 0-14,18-4 0 16,15 3 0-16,5-3 0 14,10 2 0-14,0-3 0 12,-11 2 0 4,1-1 0-14,-5-1 0 0,15 4 0 12,4 2 0-14,17-3 0 18,25 1 0-18,16-4 0 5,20 6 0 2,19-6 0 7,21-3 0-14,2 0 0 16,-2 0 0-16,-8 0 0 14,-13-15 0-14,-14 2 0 16,-14-3 0-16,-3 1 0 23,-3 2 0-23,-4 1 0 0,5 8 0 8,8-5 0 13,2 9 0-21,2-4 0 0,6-4 0 14,-10-7 0-14,-11 2 0 17,0-9 0-17,-8 7 0 13,-15 6 0-13,-4-2 0 16,-2 11 0-16,6 0 0 15,-8 0 0-15,6 0 0 16,-6 0 0-16,-1 0 0 14,-1 0 0-14,-11 0 0 16,2 0 0-16,4 0 0 15,11-18 0-15,2-1 0 16,-2-2 0-16,4 0 0 21,0 6 0-21,3 1 0 0,3 7 0 16,11 7 0-15,4 0 0 11,-2 0 0-12,7 0 0 17,-1 0 0-17,9 0 0 13,6 0 0-13,0 13 0 15,-10 2 0-15,-15 1 0 15,-11 0 0-15,-14-4 0 19,6-6 0-18,-5-2 0 11,5-4 0-12,2 0 0 21,-8 0 0-21,-11 0 0 0,2 0 0 13,-13 0 0-10,1 0 0 5,-7 0 0 13,4 0 0-21,7 3 0 0,4 2 0 14,11-5 0-14,7 0 0 16,-7 0 0-16,6 0 0 16,-13 0 0-16,-8 0 0 14,-1 0 0-14,-3 0 0 14,-1 4 0-14,-5-4 0 19,-10 0 0-18,-10 0 0 14,-4 0 0-15,0 0 0 15,7 0 0-15,10 0 0 13,4 0 0-13,6 0 0 21,7 0 0-21,2 0 0 0,0 0 0 14,-9 0 0-14,-4 0 0 16,-10 0 0-16,4 0 0 14,-3 0 0-14,5 0 0 16,-6 0 0-16,-3 0 0 14,-5 0 0-14,-12 0 0 16,-3 0 0-16,-15 0 0 14,-9 0 0-14,-12 0 0 22,-5 0 0-22,-2 0 0 1,-6 0 0 9,0 0 0 4,0 0 0-14,4 0 0 13,-4 0 0-12,0 0 0 14,0 0 0-15,0 0 0 23,0-4 0-23,0 4 0 0,0-18 0 14,7-26 0-14,-7-30 0 15,0-35 0-15,0-26 0 14,0-17 0-14,-30-30 0 16,-22-19 0-16,7-11 0 14,1-6 0-14,4 12 0 16,2 17 0-16,11 28 0 14,10 36 0-14,0 31 0 23,11 29 0-22,-3 19 0-1,3 14 0 7,6 8 0 10,-4 2 0-17,0 3 0 20,4 7 0-20,0 2 0 0,0 7 0 17,0 3 0-17,0 0 0 14,0 0 0-13,0 0 0 14,-5 0 0-15,-1 0 0 13,6 0 0-12,0 0 0 16,0 0 0-17,0 0 0 12,0 0 0-12,0 0 0 20,-2 0 0-19,-7 0 0 10,-5 0 0-11,-1 0 0 14,2 0 0-14,3 0 0 14,8 0 0-14,-3 0 0 16,-1 0 0-16,0 0 0 15,6 0 0-15,0 0 0 16,0 0 0-16,0 0 0 21,0 0 0-21,0 0 0 0,0 0 0 14,0 0 0-14,0 0 0 16,0 0 0-16,0 0 0 21,0 0 0-20,0 0 0 0,0 0 0 20,0 0 0-21,0 0 0 0,0 0 0 16,0 0 0-16,0 0 0 14,0 0 0-14,0 0 0 20,0 0 0-20,0 0 0 11,0 0 0-11,0 0 0 16,-11 0 0-15,-27 0 0 19,-6 0 0-20,-30 15 0 0,-12 8 0 16,-11-4 0-16,-15 2 0 14,-10-6 0-14,-4-2 0 16,-11-4 0-16,10-9 0 14,-3 0 0-13,-3 0 0 16,-4 0 0-17,-4 0 0 13,-5 0 0-13,9 0 0 16,2 0 0-16,1-4 0 14,9-4 0-14,3-2 0 15,8 7 0-14,0-6 0 13,5-4 0-14,-9 6 0 16,-9-5 0-16,-9 3 0 22,-6-3 0-22,1-3 0 0,10 2 0 13,5 1 0-13,2-5 0 16,2 5 0-16,-1 1 0 14,5-6 0-14,-8-1 0 16,8-1 0-16,0 3 0 14,-4-2 0-14,6 7 0 16,-2-1 0-16,4 3 0 14,2 5 0-14,-2 0 0 20,9 4 0-20,2 0 0 10,-3 0 0-10,7-4 0 16,13 1 0-15,-7-3 0 20,7 2 0-21,2 2 0 0,-11-4 0 16,2 6 0-16,-6 0 0 15,-2 0 0-15,2 0 0 16,-2 0 0-16,-3 0 0 13,-9 0 0-13,3 0 0 17,1 0 0-17,1 0 0 13,11 6 0-13,2 6 0 16,-6-1 0-16,-6 2 0 14,-9 3 0-14,-6-3 0 16,-9-1 0-16,9-2 0 14,-1 5 0-14,8-12 0 17,3 4 0-17,-15 2 0 21,-9 0 0-21,-14 3 0 0,-21 1 0 10,5-6 0 10,-5 1 0-20,2-1 0 0,9-1 0 14,-6-2 0-14,-5 4 0 16,-4 3 0-16,-6 3 0 16,2-3 0-16,19-3 0 16,21 5 0-16,25-9 0 13,34 0 0-13,21 3 0 15,25-1 0-15,28-6 0 14,6 4 0-14,-2-4 0 16,-11 0 0-16,-19 0 0 29,-14 0 0-19,-23 0 0-10,1 0 0 1,-4 0 0-1,5 0 0 3,2 0 0 22,-3 0 0-24,-5 0 0-1,5 3 0 13,-8 6 0-13,2-2 0 16,7 7 0-16,6-3 0 15,2 1 0-15,15-3 0 16,4 4 0-16,-7-1 0 15,-5 4 0-15,-12 0 0 17,-5 5 0-17,-13 2 0 13,4-2 0-13,-9 0 0 15,14-2 0-15,14-6 0 14,14-4 0-14,22-6 0 15,15-3 0-15,1 0 0 23,7 0 0-23,0 0 0 0,0 4 0 14,0-4 0-14,0 0 0 15,0 0 0-15,0 9 0 14,0 7 0-14,0 18 0 16,0 10 0-16,0 9 0 14,0 12 0-14,0 10 0 16,0 2 0-16,11 5 0 14,-7-1 0-14,11-3 0 16,-7 6 0-16,7 3 0 15,-9-2 0-15,11 5 0 24,0 0 0-24,-2 0 0 0,-7 1 0 8,-1-10 0 13,5-6 0-21,-8-7 0 0,5-6 0 15,-5-9 0-15,0-5 0 16,5-7 0-16,1-8 0 14,9-1 0-14,-2 1 0 17,6-1 0-17,5 3 0 12,3-5 0-12,1 8 0 17,-5-5 0-17,5-1 0 15,-1 0 0-15,-7-10 0 15,5-1 0-15,20-14 0 13,3 1 0-13,26 0 0 22,17-8 0-22,15 0 0 0,12 0 0 11,15 0 0 3,4 0 0-14,-2 0 0 21,13 0 0-21,-3 0 0 0,18 0 0 14,16 0 0-14,5 0 0 16,14 0 0-16,-6 0 0 14,4 0 0-14,5 0 0 17,7 0 0-17,1 0 0 13,2 0 0-12,-21 0 0 14,-6 0 0-15,-9 0 0 14,-4 0 0-14,6 5 0 16,2-1 0-16,3 1 0 23,-14-5 0-23,5 0 0 0,-6 0 0 16,4 0 0-16,-2 0 0 13,-9 0 0-13,-6 0 0 16,-12 0 0-16,-11 0 0 14,-1 0 0-14,12 0 0 16,-1 0 0-16,-4 0 0 14,11 0 0-14,-17 0 0 16,6 0 0-16,-8 0 0 15,-11 0 0-15,7 0 0 17,-3 0 0-17,-2 0 0 14,7 0 0-14,0 0 0 14,-5 0 0-14,-6 0 0 15,-10 0 0-15,-3 0 0 15,-1 0 0-15,5 0 0 22,9 0 0-22,-2 0 0 1,5 0 0 13,-14 0 0-14,-3 0 0 32,5 0 0-24,-12 0 0-7,7 0 0-1,-14 0 0 0,7 0 0 3,-8 0 0 12,0 0 0-15,3 0 0 20,-1 0 0-20,8 0 0 13,1 0 0-13,-8 0 0 13,-3 0 0-13,2 0 0 16,-7 0 0-16,-10 0 0 14,6 0 0-13,-10 0 0 20,2 0 0-21,-7 0 0 1,7 10 0 14,2 0 0-15,4-2 0 16,8-4 0-16,-6-4 0 15,0 0 0-15,-10 0 0 14,-9 0 0-14,-8 0 0 14,0 0 0-14,2 0 0 15,14 0 0-15,-3 0 0 14,6 0 0-14,-11 0 0 16,-4 0 0-16,-11 0 0 17,-3 0 0-17,-5 0 0 13,2 0 0-13,-2 0 0 16,-6 0 0-15,-5 0 0 13,-10 0 0-14,-4 0 0 16,-1 0 0-16,5 0 0 21,-4 0 0-21,4 0 0 0,-4 0 0 14,0 0 0-14,-5 0 0 16,-3-10 0-16,-1 10 0 19,-6 0 0-19,0-8 0 5,0-28 0 1,0-32 0 7,0-28 0-13,0-30 0 17,0-8 0-17,-19-15 0 14,0-6 0-14,2-7 0 16,7-17 0-16,3-22 0 23,1-24 0-23,-3-12 0 0,-1 0 0 15,-3 40 0-15,7 56 0 14,-2 60 0-14,3 47 0 17,-1 31 0-17,0 3 0 13,-7-6-12-13,-12-9-251 14,16 15-163-14,9 0-460 21</inkml:trace>
    </iact:actionData>
  </iact:action>
  <iact:action type="add" startTime="76004">
    <iact:property name="dataType"/>
    <iact:actionData xml:id="d17">
      <inkml:trace xmlns:inkml="http://www.w3.org/2003/InkML" xml:id="stk15" contextRef="#ctx0" brushRef="#br2">26508 18458 1 0,'0'0'53'10,"0"0"3"8,0 0-43-18,0 0-7 0,0 0-6 16,0 0 20-16,0 0 6 14,0 0-14-14,0 0 2 17,-186 10-9-17,127-10-5 13,-12 8-15-13,56-8-48 15,-4 0-65-15</inkml:trace>
    </iact:actionData>
  </iact:action>
  <iact:action type="add" startTime="76418">
    <iact:property name="dataType"/>
    <iact:actionData xml:id="d18">
      <inkml:trace xmlns:inkml="http://www.w3.org/2003/InkML" xml:id="stk16" contextRef="#ctx0" brushRef="#br2">25351 18558 223 0,'0'0'434'3,"0"0"-259"14,0 0-11-17,0 0-54 14,0 0-20-14,0 0 13 16,194 0 23-16,-95 0-2 14,29 0-8-14,24 0-16 23,27 0-13-22,21 0-24-1,15 0-20 10,19 0-18 8,-6 0-2-18,-20 0 1 0,-24 0-7 16,-26 0-17-16,-23 0 0 14,-20 0 0-14,-26 0 0 17,-32 0 0-17,-26 0 0 14,-22 0 0-13,-9 0 0 13,0 0 0-14,-4 0 0 14,-112 7 0-14,-65 1 0 16,-81 5 0-16,-33-13 0 14,-15 0 0-14,7 0 0 16,16 0 0-16,32-9 0 27,32-3 0-27,42-13 0 0,50 14 0 5,43 3 0 15,39 8 0-20,30 0 0 0,19 0 0 16,0 0 0-16,0 0 0 14,42 0 0-14,64 0 0 16,69 0 0-16,29 12 0 14,13 20 0-14,13-11 0 16,-22-5 0-16,-14-3 0 19,-15 2 0-19,-39-15 0 13,-22 9 0-13,-36 0 0 12,-36-9 0-12,-23 0 0 16,-16 0 0-16,-7 0 0 14,0 0 0-14,-59 0 0 16,-89 0 0-16,-80-9 0 22,-35-28 0-22,2 0 0 0,27 12 0 14,48-3 0-14,33 20 0 16,56 0 0-16,33 8 0 14,37-3 0-14,19 3 0 16,8 0 0-16,0 0 0 14,103 0 0-14,65 11 0 16,68 33 0-16,9 2 0 15,-13-10 0-15,-43 1 0 16,-45-16 0-16,-54 4 0 14,-37-18 0-14,-32 2 0 15,-13-5 0-15,-8-4 0 22,-10 8 0-22,-91-8 0 0,-51 0 0 12,-48 7 0 1,2-7 0-13,17 0 0 16,35 0 0-16,41 10 0 19,44-10 0-19,29 8 0 0,32-8 0 16,0 0 0-16,0 0 0 14,68 0 0-14,43 7 0 16,41 5 0-16,-2-12 0 15,-18 0 0-15,-35 0 0 15,-29 0 0-15,-37 0 0 19,-22 0 0-19,-9 0 0 13,0 0 0-12,0 0 0 1,-9 0 0 15,-64 0 0-17,-27 10 0 14,-30-10 0-14,8 0 0 16,18 0 0-16,22 0 0 16,23 0 0-16,25 0-14 14,11 0-100-14,23 0-71 16,0 0-81-16,0 0-114 14</inkml:trace>
    </iact:actionData>
  </iact:action>
  <iact:action type="add" startTime="81523">
    <iact:property name="dataType"/>
    <iact:actionData xml:id="d19">
      <inkml:trace xmlns:inkml="http://www.w3.org/2003/InkML" xml:id="stk17" contextRef="#ctx0" brushRef="#br3">10349 5114 452 0,'0'0'265'7,"0"0"-74"7,0 0-25-14,0 0-35 23,0 0-22-23,0 0 1 1,0 0-18 14,19-20-22-15,-97 15-4 16,-35 2 34-16,-24-3-40 12,-26-1 12-12,-18 3-19 16,-23-4-7-16,-24 8 5 16,-10 0-38-16,-2 0-13 22,0 0 0-22,12 0 0 0,-4 0 0 10,5 0 0-6,1-4 0 3,-6-38 0 10,5-2 0-17,-7-1 0 16,0 8 0-16,-15 5 0 17,3 18 0-17,10 10 0 19,0 4 0-19,6 0 0 0,0 0 0 11,3 10 0 7,-3 2 0-18,-4-9 0 0,5 4 0 16,-3 2 0-16,13 4 0 15,25 2 0-15,10 8 0 16,22-3 0-16,10 0 0 14,3-8 0-14,3-5 0 15,-3-1 0-15,8-6 0 15,8 0 0-15,2 0 0 15,17 0 0-15,13 0 0 14,13-13 0-14,10 6 0 16,-4 7 0-16,-22 0 0 22,-35 7 0-22,-17 42 0 0,-21 13 0 16,9-5 0-16,10-4 0 14,12-13 0-14,22-8 0 16,38-7 0-16,27-9 0 14,29-7 0-14,24-1 0 14,6-8 0-14,0 0 0 17,0 0 0-17,0 0 0 16,0 4 0-16,0-4 0 17,0 4 0-17,0-4 0 18,0 0 0-18,0 3 0 0,0 18 0 8,0 17 0 8,0 18 0-16,0 22 0 22,19 12 0-22,-7 7 0 0,-1 11 0 8,-5-1 0 14,1 3 0-22,1 4 0 0,-4-1 0 14,3 6 0-14,-3-8 0 16,-4-10 0-16,0-2 0 14,0-5 0-14,4-14 0 16,-2-5 0-16,2-9 0 15,3-14 0-15,-7-10 0 15,6-17 0-15,-6-10 0 15,4-11 0-15,-2 0 0 16,-2-4 0-16,7 0 0 13,5 0 0-13,16 0 0 17,14 0 0-17,21 0 0 22,13 0 0-22,17 0 0 0,10 0 0 16,23 0 0-16,7 0 0 14,17 0 0-14,-5 0 0 15,0 0 0-15,-1 0 0 14,1 0 0-14,7 0 0 16,2 7 0-16,16 3 0 14,-3-3 0-14,1 5 0 16,1-6 0-16,-15-3 0 14,10 1 0-14,-2 1 0 16,7-5 0-16,12 0 0 15,-8 0 0-15,-6 0 0 16,-7 7 0-16,-9 6 0 21,-14 2 0-21,5 3 0 1,-3-7 0 13,-11-3 0-14,7-2 0 15,-6-3 0-15,10 1 0 14,-2 5 0-14,8-6 0 16,7 6 0-16,16-2 0 14,-5 2 0-14,-10-6 0 16,-14-3 0-16,-4 0 0 14,4 0 0-14,15 0 0 16,0-3 0-16,13-6 0 14,12 6 0-14,-15-10 0 16,-6 1 0-16,-8-9 0 23,-9-2 0-23,-10 2 0 0,-9 8 0 15,-11 1 0-15,-3 8 0 14,-1 4 0-14,9 0 0 16,-8 0 0-16,-5 4 0 14,-4 8 0-14,-10 1 0 16,-1-1 0-16,-2-3 0 16,-6-1 0-16,-8-4 0 12,2 3 0-12,0 2 0 16,2 0 0-16,1 1 0 17,-3-1 0-17,0 0 0 13,-7-9 0-13,-10 0 0 16,2 0 0-16,-8 0 0 22,-5 0 0-22,-10 0 0 0,-2 0 0 8,-9 0 0 14,-2 0 0-22,-12 0 0 0,-3 0 0 14,1 0 0-14,-9 0 0 16,0 0 0-16,0 0 0 14,0 0 0-14,0 0 0 23,0 0 0-22,0 0 0-1,0 0 0 6,0 0 0 10,0 0 0-16,0-18 0 16,2-17 0-16,4-5 0 15,7-7 0-15,-9 7 0 14,-4-10 0-14,0-18 0 15,0-26 0-15,0-24 0 23,0-17 0-23,-25-33 0 0,-7-26 0 14,0-18 0-14,5-13 0 16,-2 5 0-16,3 16 0 13,3 34 0-13,4 35 0 17,4 45 0-17,13 37 0 15,-2 24 0-15,0 17 0 14,-5-1 0-14,7 10 0 16,-2-6 0-16,4 6 0 14,-4 3 0-14,4 0 0 16,-4 0 0-16,4 0 0 15,-7 0 0-15,-35 0 0 16,-19 0 0-16,-30 0 0 17,-27 0 0-17,9-6 0 19,-13-6 0-19,-1-1 0 1,-14 7 0 13,-18-7 0-14,-10 1 0 15,-14 6 0-15,-13 3 0 15,-6 3 0-15,-17 0 0 14,-4 0 0-14,-8 0 0 16,-3-4 0-16,6 4 0 14,-7-7 0-14,-10 2 0 16,-26-4 0-16,-5 2 0 14,-15-1 0-14,5 4 0 16,14 0 0-16,5-1 0 22,12 5 0-22,15 0 0 0,13-4 0 8,23-4 0 9,10 1 0-17,11 1 0 21,12 6 0-21,7 0 0 0,9 0 0 14,1 0 0-13,-10 0 0 12,4 0 0-13,2 0 0 18,-4 0 0-18,2 0 0 15,11 0 0-15,1 6 0 13,16 5 0-13,-3 2 0 14,-2 3 0-14,7 0 0 16,-11-4 0-15,11 1 0 14,3-4 0-15,1-2 0 14,-6 2 0-14,-5 7 0 23,2 8 0-23,9 5 0 0,12 4 0 15,16-5 0-15,16 4 0 14,21-10 0-14,23-7 0 16,11-11 0-16,17-1 0 14,6-3 0-14,0 0 0 16,0 0 0-16,0 0 0 14,0 0 0-14,0 6 0 16,0 13 0-16,0 15 0 16,0 10 0-16,0 18 0 14,6-9 0-14,17 5 0 15,0 3 0-15,5 4 0 16,3 9 0-16,-1-1 0 23,-1 17 0-23,-1 3 0 0,-5 10 0 7,0 6 0 15,-6 3 0-22,2 1 0 0,-7 2 0 18,-1-4 0-17,2-6 0 9,-5-2 0-10,7-17 0 12,-9-10 0 6,5-5 0-18,-1-14 0 0,3 1 0 14,-1-5 0-14,3-9 0 18,0 0 0-18,-4-6 0 15,5-2 0-15,-7-4 0 14,-5-7 0-14,0-7 0 21,0-11 0-21,-1-7 0 0,-3 0 0 9,29 5 0 8,3-5 0-17,14 7 0 16,5 2 0-16,-7 3 0 4,6-1 0 11,-3-3 0-15,-1-2 0 16,17-2 0-16,13-4 0 14,11 3 0-14,3 9 0 16,3 1 0-16,8 8 0 13,15-5 0-13,6 0 0 16,24-7 0-16,22-6 0 14,26-3 0-14,23 0 0 16,21 0 0-16,11-12 0 23,4-20 0-23,23 2 0 0,-2 7 0 11,4 9 0-11,4 3 0 19,-25 3 0-19,-12-5 0 10,-11-2 0 10,-24-2 0-20,-18 5 0 0,-9 0 0 10,1 12 0 10,-3 0 0-20,-14 0 0 0,-12 0 0 14,-20 16 0-14,-17 5 0 16,-2-9 0-16,-8-5 0 15,10-7 0-15,0 0 0 15,14 0 0-15,16 0 0 15,12 0 0-15,13 0 0 14,10-7 0-13,-6 7 0 14,-15 0 0-15,-18 0 0 22,-20 0 0-22,-21 0 0 0,-10 0 0 14,-21 0 0-14,10 0 0 16,-4 0 0-16,0-5 0 14,4 5 0-14,-2 0 0 16,-12 0 0-16,5 0 0 14,-3 0 0-14,6 0 0 16,6 0 0-16,4 0 0 15,-4 0 0-15,3 0 0 16,-7 0 0-15,-5 0 0 11,-1 0 0-12,2 0 0 16,-7 0 0-16,-12 0 0 24,-9 0 0-24,-10 0 0 0,-8 0 0 12,-7 0 0-11,-2 0 0 15,-5 0 0-16,-5 0 0 13,-7 0 0-13,-2 0 0 16,0 0 0-16,0 0 0 14,0 0 0-14,0 0 0 16,0-13 0-16,0-27 0 14,0-29 0-14,0-30 0 16,0-23 0-15,0-18 0 13,0-14 0-14,0-39 0 15,0-31 0-15,0-26 0 22,-6-6 0-22,-11 14 0 0,6 47 0 9,-4 40 0 13,1 37 0-22,-12 11 0 0,-18-1 0 17,-34-4-15-17,-38-12-266 14,68 95-108-14,4 1-660 14</inkml:trace>
    </iact:actionData>
  </iact:action>
  <iact:action type="add" startTime="87004">
    <iact:property name="dataType"/>
    <iact:actionData xml:id="d20">
      <inkml:trace xmlns:inkml="http://www.w3.org/2003/InkML" xml:id="stk18" contextRef="#ctx0" brushRef="#br3">30783 18411 300 0,'0'0'224'15,"0"0"-58"-15,0 0 11 15,312 0-28-15,-204 0-37 16,14 0 5-16,19 0 6 14,15 0 7-14,8 0-36 15,5 0-3-15,-3 3-11 15,-14 4-6-15,-21 2-25 15,-26 0-8-15,-40-9-5 14,-27 0-3-14,-23 0-4 16,-15 0-7-16,0 7-22 14,-19 23 0-13,-97 6 0 15,-71 0 0-16,-75 10 0 15,-47-25 0-15,-41-6 0 16,-2-6 0-16,8-9 0 21,47 0 0-21,47 0 0 0,56 0 0 15,57 0 0-15,46 0 0 15,47 0 0-15,29 0 0 15,15 0 0-15,15-9 0 29,92-19 0-29,64-1 0 0,63 14 0 0,34-3 0 16,5 18 0-16,-26 0 0 14,-26 0 0-14,-44 0 0 16,-27 0 0-16,-36 0 0 23,-28 0 0-23,-37 0 0 0,-26 0 0 15,-13 0 0-15,-10 0 0 14,-42 0 0-14,-112 0 0 16,-73 0 0-16,-68 0 0 14,0 0 0-14,27 0 0 16,47-11 0-16,59 5 0 14,67 6 0-14,44 0 0 16,39-2 0-16,12 2 0 15,71 0 0-15,96 0 0 15,67 0 0-15,29 8 0 15,-23 36 0-15,-35-2 0 17,-58-2 0-17,-50-12 0 12,-44-16 0-12,-36 6 0 16,-17-18 0-16,-17 11 0 23,-84 6 0-23,-49-10 0 0,-46-7 0 14,6 0 0-14,5 0 0 15,31 0 0-15,53 0 0 11,46 0 0 5,36 0 0-16,19 0 0 3,28 0 0 11,108 0 0-14,73 0 0 16,50 10 0-16,-4 17 0 15,-33-6 0-15,-52 4 0 16,-54-18 0-16,-57 3 0 14,-36-7 0-14,-23 2 0 16,-14 6 0-16,-113-2 0 21,-54-9 0-21,-42 0 0 0,14 0 0 16,34 0 0-16,40 0 0 15,42 0 0-15,51-9 0 15,32 2 0-15,10-2 0 14,61-4-131-14,2 6-107 16,7 7-179-16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43:32.942"/>
    </inkml:context>
    <inkml:brush xml:id="br0">
      <inkml:brushProperty name="width" value="0.05292" units="cm"/>
      <inkml:brushProperty name="height" value="0.05292" units="cm"/>
    </inkml:brush>
  </inkml:definitions>
  <iact:action type="add" startTime="4775">
    <iact:property name="dataType"/>
    <iact:actionData xml:id="d0">
      <inkml:trace xmlns:inkml="http://www.w3.org/2003/InkML" xml:id="stk0" contextRef="#ctx0" brushRef="#br0">22342 16638 703 0,'0'0'233'19,"0"0"-112"-19,0 0-3 0,0 0-63 16,0 0 1-16,0 0 60 14,-276-82-22-13,124 82-9 15,-15 0-14-16,-20 0-5 21,-3 48-6-21,-20 30-8 0,11 33-7 9,12 15-15 13,18 22-13-22,34 6 6 0,17-2-13 13,22-2 6-13,18 18 1 17,25 7-1-17,19 9 4 16,34 9-8-16,0 7-1 13,87 5-11-13,54 3 0 14,51-14 0-13,44-4 0 15,29-43 0-16,20-47 0 21,24-38 0-21,5-62 0 0,-2-15 0 8,2-104 0 8,-19-49 0-15,-17-48 0 16,-31-45 0-17,-43-22 0 19,-50-11 0-19,-80-8 0 0,-64 12 0 15,-22 16 0-15,-142 34 0 15,-74 28 0-15,-65 48 0 16,-42 57 0-16,-6 59 0 14,21 48 0-14,37 0 0 16,47 72 0-16,53 11 0 13,42-10 0-13,33-17-152 17,108-31-147-17,0-25-172 14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43:32.942"/>
    </inkml:context>
    <inkml:brush xml:id="br0">
      <inkml:brushProperty name="width" value="0.05292" units="cm"/>
      <inkml:brushProperty name="height" value="0.05292" units="cm"/>
    </inkml:brush>
  </inkml:definitions>
  <iact:action type="add" startTime="3843">
    <iact:property name="dataType"/>
    <iact:actionData xml:id="d0">
      <inkml:trace xmlns:inkml="http://www.w3.org/2003/InkML" xml:id="stk0" contextRef="#ctx0" brushRef="#br0">22854 16510 761 0,'0'0'118'19,"0"0"10"-18,0 0-26-1,0 0-31 15,0 0 22-15,-346-69-23 14,140 66 7-14,-41 3-1 17,-25 0-25-17,-14 12-11 13,-5 57 24-13,15 33-20 16,25 33-13-16,47 28-7 15,46 9 5-15,29 11 0 16,36-7 4-16,41-4 4 14,31-10 4-14,21-15-10 15,48 10-7-14,98-6-2 26,79 13 1-27,81-9-2 0,54-18-14 11,53-22-7-11,27-30 0 10,15-30 0 10,-2-27 0-20,-29-21 0 0,-45-7 0 13,-50-19 0-13,-57-59 0 16,-51-25 0-16,-40-31 0 14,-42-13 0-14,-44-8 0 17,-38-1 0-17,-32-6 0 29,-25 7 0-28,-14-17 0-1,-104-9 0 0,-87 6 0 23,-81-18 0-23,-89 31 0 0,-57 24 0 10,-19 39 0 9,21 46 0-19,48 44 0 0,77 9-57 8,63 21-103 14,223 23-123-22,19-3-202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46:2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80">
    <iact:property name="dataType"/>
    <iact:actionData xml:id="d0">
      <inkml:trace xmlns:inkml="http://www.w3.org/2003/InkML" xml:id="stk0" contextRef="#ctx0" brushRef="#br0">27698 12834 1020 0,'0'0'226'4,"0"0"-54"10,0 0-28-14,287-13-37 17,-159 13-2-17,35 0-27 13,31 0-17-13,29 0-19 17,-6-6-11-17,8-29-2 21,-14 3-4-21,-23 3-18 0,-26 10-7 9,-29 2 0 12,-43 9 0-21,-37 4 0 0,-30-1 0 16,-17 5 0-16,-6 0 0 14,0 0 0-14,-14-16 0 16,-102-19 0-16,-59-33 0 15,-80-29 0-15,-34-8 0 17,-16-2 0-17,-9 4 0 13,17 19 0-13,40 13 0 15,42 18 0-15,48 21 0 15,45 20 0-15,42 12 0 16,38 0 0-16,25 0 0 14,17 53 0-14,12 62 0 15,75 55 0-14,44 59 0 21,24 23 0-22,10 11 0 0,5-11 0 8,-16-18 0 14,-17-25 0-22,-27-34 0 0,-26-36 0 14,-27-42 0-14,-21-31 0 12,-13-29 0 7,-17-21 0-19,-6-7 0 0,5-9 0 15,-5 4 0-15,0-4 0 16,10 0 0-16,-1-57 0 13,10-96 0-13,-1-71 0 15,4-62 0-15,7-64 0 19,-8-46 0-19,2-21 0 12,-8 16 0-12,-11 53 0 15,0 70 0-15,-4 72 0 24,0 70 0-23,0 57 0-1,0 43 0 6,0 25 0 15,0 11 0-21,0 0 0 0,-35 29 0 16,-56 71 0-16,-44 73 0 14,-31 56 0-14,-1 51 0 16,3 32 0-16,23-3 0 14,25-22 0-14,23-47 0 16,11-47 0-16,23-53 0 15,6-47 0-15,24-36 0 15,12-28 0-14,13-18 0 12,4-11 0-13,0 0 0 21,48 0 0-21,22-53-185 0,-39 13-118 17,-10-4-147-17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23:48:14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4391">
    <iact:property name="dataType"/>
    <iact:actionData xml:id="d0">
      <inkml:trace xmlns:inkml="http://www.w3.org/2003/InkML" xml:id="stk0" contextRef="#ctx0" brushRef="#br0">10436 2402 648 0,'0'0'279'2,"0"0"-126"-2,0 0-1 14,0 0-44-14,0 0-22 14,0 0-16-13,0 0-7 14,223 0 5-14,-160 0-7 12,9 0-6-12,10 0-14 14,5 0-3-14,18 0-10 16,0 0-4-16,26 0-7 13,-5 0 0-14,1 0 13 14,-3 0-12-14,-2 0 0 14,-8-5 2-14,-4-3-5 7,-3-1-9 9,-3 3 1-16,-3-4-1 18,-4 7-1-18,-13-7 2 9,0 2 0-4,-2 1-7 2,-10-5 0 13,-9 2 0-20,-14 0 0 0,-11 5 0 14,-22 1 0-14,-7 1 0 16,-9 3 0-16,0-6 0 14,0 6 0-13,0 0 0 14,0 0 0-15,0 0 0 14,0 0 0-13,0 0 0 15,-25 0 0-16,-58 18 0 18,-32 7 0-18,-14-11 0 6,-16 0 0 1,-20-7 0 8,-10-7 0-15,0 4 0 21,-2-4 0-21,9 0 0 0,6 6 0 19,16-6 0-19,11 2 0 7,13 2 0-4,17 5 0 12,16-5 0-15,11 5 0 16,15-1 0-16,23-4 0 14,6 4 0-14,22-8 0 16,7 0 0-16,5 0 0 18,0 0 0-18,0 0 0 3,0 0 0 7,28 0 0 11,50 0 0-21,25 0 0 0,30 0 0 8,21 4 0 14,21-1 0-22,23-3 0 0,6 0 0 14,-8 0 0-14,-11 0 0 16,-31 0 0-16,-17 0 0 18,-19 13 0-17,-21-1 0 11,-15-8 0-12,-23-1 0 12,-16-3 0-12,-10 0 0 17,-7 0 0-17,-12 0 0 19,-7 0 0-19,1 0 0 12,-8 0 0-12,0 0 0 13,0 0 0-12,0 0 0 14,0 0 0-15,0 0 0 22,-32 0 0-22,-69 0 0 1,-48-14 0 14,-52-7 0-15,-22 12 0 14,-2 2 0-14,3 7 0 16,24 0 0-16,25 0 0 14,20 0 0-14,30 0 0 16,16 4 0-16,21 8 0 14,24-5 0-14,18 2 0 16,17-9 0-16,16 0 0 15,11 0 0-15,0 0 0 16,0 0 0-16,0 0 0 21,0 0 0-21,74-3 0 0,38-26 0 8,39-1 0 17,18 11 0-25,2 7 0 0,-9 6 0 12,-4 6 0-12,-19 0 0 15,-15 0 0-15,-16 0 0 14,-7 0 0-14,-15 0-41 16,-10 0-150-16,-67 0-119 25,1 0-291-25</inkml:trace>
    </iact:actionData>
  </iact:action>
  <iact:action type="add" startTime="9829">
    <iact:property name="dataType"/>
    <iact:actionData xml:id="d1">
      <inkml:trace xmlns:inkml="http://www.w3.org/2003/InkML" xml:id="stk1" contextRef="#ctx0" brushRef="#br0">10535 4635 506 0,'0'0'318'12,"0"0"-207"-12,0 0 8 17,0 0-48-17,0 0 0 21,286 5-19-21,-203-5 8 0,1 0 25 9,17 0-12 12,7-9-4-21,14 2-15 0,8 7-2 9,1-4-8 12,6 0-1-21,0-6-17 0,-6 3-6 26,-9 3 9-25,-4 4-17 0,-4 0 0 5,-13 0 5-1,-17 0-3 17,-14 0 6-22,-18 0-6 0,-12 0 3 16,-6 0-11-16,-11 0-1 14,-19 0-1-14,-1 0 1 16,-3 0-5-16,0 0 3 14,0 0-1-14,0 0-1 19,0 0-1-19,0 0 0 11,0 0-1-11,0 0-7 16,-66 0 2-16,-31 0 6 21,-48 0 0-21,-22 0 0 0,-5 0-1 11,-14 0 1 9,-3 0 0-20,18 0 0 0,-8 0-1 14,17 0-1-14,14 0 2 16,15 0 0-16,30 11 0 16,15 3 0-16,16-7 0 15,19 6 1-15,11-1 2 13,19-8-3-13,8-1 0 16,11-3 0-16,4 0 0 22,0 0 2-22,0 0 1 0,15 0 4 8,63 0 1 14,33 0-7-22,39 0 1 0,12 0-1 16,17 0 0-16,11 5 3 14,8 2 10-14,-6 11 14 16,-3-1-16-16,-22-2 6 14,-13-2 0-14,-22-1-10 17,-22-5-8-17,-15-1 0 13,-32-4 0-13,-17-2 0 16,-24 0 0-16,-8 0 0 16,-14 0 0-16,0 6 0 16,0-6 0-16,0 0 0 12,0 0 0-12,0 4 0 16,0-4 0-15,-55 0 0 13,-46 0 0-14,-40 0 0 21,-30-10 0-21,-10-5 0 0,-6-1 0 13,5 3 0 1,10 13 0-14,18-3 0 4,27 3 0 7,18 0 0 7,31 0 0-18,34 0 0 0,25 0 0 16,14 0 0-16,5 0 0 14,0 0 0-14,0 0 0 21,0 0 0-21,76 0 0 11,47 0 0-11,51 0 0 14,16 0 0-14,10-5 0 15,-6 2 0-15,-15-7 0 16,-31 3 0-16,-28-1 0 21,-36-2 0-21,-27 7 0 0,-32-1 0 13,-18 4 0-6,-7 0 0-1,0 0 0 14,0 0 0-20,-49 0 0 0,-60 0 0 19,-56 0 0-19,-39 0 0 5,8 7 0 1,13-1 0 8,35-2 0-14,22-1 0 16,29 2 0-16,29-1 0 14,16-1-48-14,37 7-155 16,15-7-172-16,0 5 53 15</inkml:trace>
    </iact:actionData>
  </iact:action>
  <iact:action type="add" startTime="16608">
    <iact:property name="dataType"/>
    <iact:actionData xml:id="d2">
      <inkml:trace xmlns:inkml="http://www.w3.org/2003/InkML" xml:id="stk2" contextRef="#ctx0" brushRef="#br0">27270 3308 718 0,'0'0'215'16,"0"0"-66"-16,0 0-39 14,0 0-37-14,264 32 22 17,-123-32 13-17,28 0-16 13,35 0-19-13,13 0-6 16,11 0-13-16,-20 0 6 21,-20 0-29-21,-34 0 12 0,-32 0-6 12,-29 4-17 3,-26 2 8-15,-29-4-18 15,-19 4-1-15,-19-6-5 18,0 3-4-18,0-3-1 0,0 0-1 15,-53 0-6-15,-71 0 8 15,-53-9 2-15,-36-18 2 16,-23-5 0-16,-8 1-2 15,20 8-2-15,33 2-4 16,24 6 3-16,30 9-1 14,32 2 1-14,29 4 1 22,25 0-1-22,32 0 1 0,9 0 0 16,8 0 1-16,2 0 5 14,84 0 12-14,76 0 1 16,63 0-16-16,13 0-2 15,-4 0 6-15,-27 0-7 20,-30 0-1-20,-34 0-3 5,-40 0 4 1,-38-3 1 7,-25 3 1-13,-21 0 4 15,-13 0-6-15,-4 0 0 16,0 0 0-16,-19 0 0 15,-88 0 0-15,-66 0 0 16,-40 0 0-16,-8 0 0 26,16 0 0-26,39-25 0 1,40 13 0 8,35 2 0-9,32 7 0 15,23 3 0-15,21-4 0 14,11 4 0-14,4-8 0 16,38-5 0-16,84 11 0 14,41-8 0-14,20 7 0 16,-27 3 0-16,-28 0 0 15,-35 0 0-15,-40 0 0 15,-15 0 0-15,-28 0 0 14,-10 0 0-14,0 0 0 15,-2 0 0-15,-95 3 0 24,-42 15 0-24,-32-7 0 0,24-11 0 16,12 4 0-16,25 0-4 13,28-4 3-13,25 3 1 16,28 3 1-16,10-6 0 14,15 0 2-14,4 0-3 16,0 0 0-16,63 0 0 14,46 0 0-14,14-6 0 17,-22-5 0-16,-36 7 0 12,-27 0 0-13,-32 4 0 15,3 0 0-15,-9 0 0 14,0 0 0-14,0 0 0 17,-9 0-12-17,-56 0-1 14,-30 0 8-14,-6 19-33 15,6 12-58-15,-4-2-119 22,72-17-114-22,-3-5-965 0</inkml:trace>
    </iact:actionData>
  </iact:action>
  <iact:action type="add" startTime="22330">
    <iact:property name="dataType"/>
    <iact:actionData xml:id="d3">
      <inkml:trace xmlns:inkml="http://www.w3.org/2003/InkML" xml:id="stk3" contextRef="#ctx0" brushRef="#br0">4681 7658 300 0,'0'0'50'15,"0"0"-21"-15,0 0 34 14,0 0-20-14,0 0 0 17,0 0 31-16,0 0 20 13,0-3 21-14,0 3 14 16,0 0-14-16,0 0-15 15,0 0-9-15,0 0-22 14,0 0-7-14,0 0-7 14,0 0-15-14,0 0-5 16,0 0-8-16,0 0-7 22,0 0 2-22,0 21-16 0,0 7 12 8,-4 1-9 14,-5-1-4-22,7-9-2 0,2 2-3 15,0-12 0-15,0-4 1 14,0-5 0-14,0 0 0 17,0 0 0-17,0 0 17 18,0 0-1-18,0 0-2 12,0 0 3-12,0 0-1 14,0 0 8-14,0 0-10 15,0 0 1-14,0 0-3 13,0 0 8-14,0 0-10 16,28 0-5-15,-1 0 8 12,0 2 7-13,-5 4 6 16,1-3-16-16,-2 1 8 22,4 1-8-22,2-2-4 0,5-3 3 13,2 0-6-13,6 0 1 16,0 0 1-16,-4 0 3 16,2 0-1-16,-7 0 5 19,5 0 0-19,-4 0 1 11,-5 0-6-11,9 0 1 15,-2 0-3-15,8-3 0 14,4-6-3-14,-4 6 0 16,2-5 0-16,3-2 1 20,-11 3-4-18,6-1 0-2,-6 8 0 7,-3-4 0 16,5-2 0-23,0 6 0 0,-2-3 0 16,-2-1 0-16,-1 4 0 14,10 0 0-14,-3-4 0 16,-5 4 0-16,12-5 0 10,-3 5 0 10,-4 0 0-20,4 0 0 0,1 0 0 14,-1 0 0-14,-2 0 0 14,2 0 0-14,-2 0 0 16,-2 0 0-16,7 0 0 22,-5 0 0-21,11 0 0-1,-9 0 0 10,0 0 0 7,0 0 0-17,-1 0 0 3,-3 0 0 6,2 0 0 11,-6 0 0-20,8 0 0 0,-2 0 0 46,-2 0 0-46,2 0 0 0,-4 0 0 0,-2 0 0 0,-5 0 0 0,3 0 0 14,2 0 0-14,-6 0 0 17,10 0 0-17,0 0 0 13,2 0 0-12,-2 0 0 14,2 0 0-15,-4 0 0 22,2-3 0-22,-2 3 0 0,-2-6 0 8,-1 3 0 14,-1-1 0-22,6-3 0 0,0 7 0 14,4-5 0-14,-3 2 0 16,3-3 0-16,4-1 0 14,-1 3 0-14,-3 4 0 16,0-5 0-16,2 5 0 16,-3 0 0-16,1-3 0 19,2 3 0-19,-6-4 0 7,5-2 0 0,-8 4 0-4,-1-3 0 5,6 1 0 8,-6 0 0-16,-4 0 0 14,-5 4 0-14,1-3 0 16,-1 3 0-16,5 0 0 14,-5 0 0-14,-4 0 0 16,5 0 0-16,3 0 0 23,5 0 0-23,4 0 0 0,6 0 0 13,5 0 0-13,-7 0 0 16,-4-6 0-16,2 6 0 14,-12 0 0-14,4 0 0 22,-7 0 0-20,-6 0 0-2,2 0 0 7,5 0 0 8,-1 0 0-14,-2 0 0 12,5 0 0-13,1 0 0 16,7 0 0-16,-6 0 0 14,-5 0 0-13,-6 0 0 15,-2 0 0-16,5 0 0 21,-8 0 0-21,12 0 0 0,-7 0 0 16,13 0 0-16,-7 0 0 14,0 0 0-14,-10-2 0 16,-2 2 0-16,-13 0 0 16,-2 0 0-16,0 0 0 14,0 0 0-13,0 0 0 12,0 0 0-13,0 0 0 13,0 0 0 4,0 0 0-17,9 0 0 0,-9 0 0 16,0 0 0-16,0 0 0 14,0 0 0-14,0 0 0 22,0 0 0-22,0 0 0 0,0 0 0 16,0 0 0-16,0 0 0 14,0 0 0-14,0 0 0 15,0 0 0-14,0 0 0 13,0 0 0-14,0 0 0 16,0 0 0-16,0 0 0 14,0 0 0-14,0-6 0 16,0 6 0-15,0-4 0 12,0-11 0-13,0-2 0 16,0-8 0-16,0 4 0 14,0 2 0-14,0 7 0 16,0-1 0-16,0 1 0 16,0 6 0-15,0 3 0 15,0-1 0-16,0 4 0 20,0 0 0-20,0 0 0 0,0 0 0 9,0 13-71 11,33 24-194-20,-10-20-53 0,1-2-291 17</inkml:trace>
    </iact:actionData>
  </iact:action>
  <iact:action type="add" startTime="33260">
    <iact:property name="dataType"/>
    <iact:actionData xml:id="d4">
      <inkml:trace xmlns:inkml="http://www.w3.org/2003/InkML" xml:id="stk4" contextRef="#ctx0" brushRef="#br0">25104 16568 125 0,'0'0'636'21,"0"0"-471"-21,0 0-20 0,0 0-20 17,0 0-19-17,0 0-18 16,0 0-3-16,0 0-15 14,32-8 2-14,-32 4-9 18,0 4-4-17,0 0-9 11,0 0-5-11,-36-9-7 13,-40 2 23-14,2-2-30 14,-18 0 0-14,-9 9-5 17,-3 0 0-17,1 0-26 13,-7 0 0-13,11 0 0 22,-6 0 0-22,6-3 0 0,-6-1 0 16,1-1 0-16,-1 5 0 14,-4 0 0-14,5 0 0 16,-1 0 0-16,0 0 0 14,1 0 0-14,-1 0 0 13,-5 0 0-8,5 0 0 9,2 0 0-14,2 0 0 23,-3 0 0-14,7 0 0-9,5 0 0 0,5 0 0 3,5 5 0 7,0-1 0 3,6-4 0-13,-6 0 0 16,-5 0 0-16,-1 0 0 22,-1 0 0-22,-1 0 0 0,-7 0 0 15,-2 0 0-15,0 0 0 16,-2 0 0-16,0 0 0 15,-1 3 0-15,-1 6 0 14,2-5 0-14,8 8 0 16,1-3 0-16,20-9 0 14,2 4 0-14,18-1 0 14,16 2 0-14,-2 2 0 16,13 3 0-16,6-10 0 15,10 0 0-15,3 0 0 15,6 0 0-15,-2 0 0 22,2 0 0-22,0 0 0 0,0 0 0 16,-17 0 0-16,0 8 0 14,-10-1 0-14,-5 6 0 16,-4 2 0-16,0-5 0 15,-1 5 0-15,11-3 0 16,-1-2 0-16,4 1 0 13,4-3 0-13,6 1 0 16,5-1 0-16,-1-4 0 14,-1 12 0-14,5 9 0 16,-1 12 0-16,-2 0 0 14,8-2 0-14,-5 11 0 16,5-2 0-16,0-3 0 22,0 8 0-22,0 8 0 0,0 14 0 8,0 5 0 14,0 10 0-22,0 8 0 0,0-12 0 16,0 8 0-16,5-12 0 14,-5 0 0-14,0-13 0 14,6-3 0-14,-4 3 0 16,4-5 0-16,3 5 0 15,-3 2 0-15,11-15 0 16,2-6 0-16,-13-1 0 13,13-1 0-13,-8-4 0 16,-1 3 0-16,3-3 0 16,-7 2 0-16,5 5 0 14,-1-10 0-14,-1 9 0 22,-5-11 0-22,0-1 0 0,1-2 0 16,-3-8 0-16,-2-6 0 14,0-11 0-14,8-7 0 16,-8 0 0-16,0 0 0 14,0 0 0-14,4 0 0 16,-4 0 0-16,0 0 0 14,0 0 0-14,0 0 0 16,0 0 0-16,4 12 0 15,5-12 0-15,1 10 0 22,3-3 0-22,10-7 0 0,5 8 0 8,14-4 0 8,21 5 0-16,19-1 0 18,17-8 0-18,4 7 0 12,11-7 0-12,4 0 0 21,-4 10 0-21,4-10 0 0,0 0 0 14,-4 0 0-13,4 0 0 14,0 0 0-15,4 0 0 14,7 0 0-14,-7 0 0 16,0 0 0-16,-14 0 0 14,-5 0 0-14,-2 0 0 16,-4 0 0-16,-2 0 0 14,0 0 0-14,1 0 0 16,4 0 0-16,1 0 0 22,2 0 0-22,2 0 0 0,-6 0 0 15,7 0 0-14,-7 0 0 13,-2 0 0-14,-3 0 0 16,-9 0 0-16,-3 0 0 14,6-10 0-14,-7 3 0 16,-6 7 0-16,-5-8 0 14,-1 8 0-14,-5 0 0 15,-1 0 0-15,-4 0 0 20,-9 0 0-20,-5 0 0 6,1 0 0 2,-2 0 0-4,1 0 0 3,3 0 0 9,-8 0 0-16,-6 0 0 22,0 0 0-22,-9 0 0 0,9 0 0 14,3 0 0-14,-5 0 0 16,-5 0 0-16,1 0 0 14,-7 0 0-2,2 0 0-11,0 0 0 16,-10 0 0-17,-9 0 0 0,0 0 0 13,-4 0 0 3,0 0 0-16,0 0 0 0,0 0 0 18,0 0 0-18,0 0 0 14,0 0 0-14,0 0 0 15,0 0 0-15,0 0 0 22,0 0 0-22,0 0 0 0,7-13 0 8,1-24 0 14,-2-12 0-22,3-8 0 0,-9-16 0 16,0-17 0-16,0-11 0 14,0-18 0-14,-9 1 0 16,-1 2 0-16,-1 7 0 14,3 6 0-14,-3-6 0 16,9 2 0-16,-2-4 0 14,-9 2 0-14,7 10 0 16,2-2 0-16,-11 11 0 14,2 8 0-14,1 7 0 17,-7 7 0-17,10 18 0 14,-5 6 0-14,9 7 0 15,-3 9 0-15,8 15 0 22,-6 9 0-22,6 4 0 0,0 0 0 15,0-8 0-15,0 8 0 15,0 0 0-15,-4-9 0 14,-9 1 0-14,-15-3 0 16,-12-11 0-16,-14 7 0 15,-5-5 0-14,-15-2 0 11,-8 11 0 3,-13-11 0-14,-4 6 0-1,-11 0 0 16,-8-5 0-16,-8 14 0 17,-15 7 0-17,-17 0 0 13,-7 0 0-13,-22 0 0 22,-7 0 0-22,-2 7 0 0,-2 5 0 8,10-3 0 14,-4-5 0-22,7 1 0 0,2-5 0 16,16 0 0-16,11 0 0 14,17 0 0-14,15 0 0 16,8 0 0-16,13 0 0 14,4-5 0-14,0 1 0 17,-7 1 0-17,-3 3 0 13,14 0 0-13,0 0 0 16,9 0 0-15,14 0 0 18,-2 0 0-19,15 0 0 5,5 0 0 0,5 3 0 17,7 13 0-22,10-7 0 0,9-2 0 35,13 2 0-35,3-6 0 0,-3 7 0 1,3-10 0 5,5 0 0 4,-2 0 0-10,0 8 0 10,-7 3 0 0,-1 13 0-7,3 5 0 12,5 8 0-15,-9 9 0 15,13-2 0-15,0 2 0 16,-4 1 0-16,4-5 0 13,-2 7 0-13,-6 3 0 16,-1-5 0-16,3 9 0 16,2 13 0-16,4-3 0 14,0 11 0-14,0 10 0 22,0-5 0-22,0 8 0 0,0-9 0 16,0-8 0-16,10 1 0 14,7-5 0-14,2 6 0 15,-6-3 0-15,-5 11 0 15,3-2 0-15,-7-8 0 16,0 1 0-16,-4-9 0 14,0-3 0-14,4-15 0 16,-4 7 0-16,0-8 0 15,2-18 0-15,-2-12 0 16,7-7 0-15,-1-9 0 11,-6 7 0-12,4-7 0 16,-2 12 0-16,-2 13 0 22,5-4 0-22,1 4 0 0,-2-6 0 17,2-9 0-17,3-10 0 13,-1 0 0-13,-3 0 0 14,16 0 0-14,17 0 0 16,21 0 0-16,23 0 0 16,13 0 0-16,6-18 0 11,8 7 0 6,9 3 0-17,-2-2 0 0,2 10 0 16,-2 0 0-16,-4 0 0 15,-9 0 0-15,4 0 0 16,1 0 0-16,4-7 0 21,3 7 0-21,8-12 0 0,1 3 0 16,-6 9 0-16,-10-7 0 14,-7 7 0-14,-13 0 0 16,-6 0 0-16,1 0 0 15,-3 0 0-15,0 0 0 15,-2 0 0-15,-2 0 0 18,-1 0 0-18,10 0 0 12,-9 0 0-12,6 0 0 14,-2 0 0-14,-6 0 0 16,3 0 0-16,-9 0 0 14,-1 0 0-14,-3 0 0 16,-3 0 0-16,-7 0 0 22,1 0 0-22,-2 0 0 0,8 0 0 8,-2 0 0 14,0 0 0-22,0 0 0 0,0 0 0 14,-6 0 0-14,2 0 0 16,-1 0 0-16,-1 0 0 14,0 0 0-14,-1 0 0 16,1 0 0-16,-2 7 0 15,6-7 0-15,-7 0 0 15,1 0 0-15,-11 0 0 14,-4 0 0-14,1 0 0 16,-5 0 0-16,0 0 0 23,-5 0 0-23,-2 0 0 0,-4 0 0 7,-2 0 0 15,0 0 0-22,-8 0 0 0,-3 0 0 24,-6 0 0-24,7 0 0 0,-9 0 0 8,0 0 0 6,0 0 0-14,0 0 0 10,0 0 0 10,0 0 0-20,0 0 0 0,0 0 0 14,0 0 0-14,0 0 0 16,0 0 0-16,0-15 0 14,0-39 0-14,0-11 0 25,-9-34 0-25,-16-10 0 0,4-19 0 9,-6-1 0 6,3-23 0-15,6 5 0 13,5 0 0-13,-4-17 0 21,11 1 0-21,-7-18 0 0,-4 15 0 15,11 20 0-15,-11 22 0 14,6 43 0-14,1 24 0 17,-3 24 0-17,5 20 0 13,-1 6-58-13,-5 7-135 16,9 0-135-16,-5 7-239 14</inkml:trace>
    </iact:actionData>
  </iact:action>
  <iact:action type="add" startTime="38729">
    <iact:property name="dataType"/>
    <iact:actionData xml:id="d5">
      <inkml:trace xmlns:inkml="http://www.w3.org/2003/InkML" xml:id="stk5" contextRef="#ctx0" brushRef="#br0">2772 10405 141 0,'0'0'278'3,"0"0"-159"12,0 0 17-15,0 0 28 22,0 0-19-22,0 0-40 0,0 0-21 9,23 0-24 12,-19 0-15-21,0 0 5 0,-4 0 10 17,5 0-3-17,1 0-10 13,-2 0-18-13,0-22-11 16,-4-18 2-16,7-5-6 15,-1-5-2-15,5 7-7 16,-3-4 9-16,11 7 1 13,-6 2-5-13,1 5-2 17,3 5 1-17,-4 9 1 13,16-3 5-13,-1 3 4 19,8 3-6-19,4-2-2 12,2 7 4-12,-2-3 3 16,6 11 2-16,-4-1-3 15,15 4 2-15,-2 0-6 15,2 0-1-15,2 0 1 22,4 0-6-22,2 0 2 0,1 0 1 14,3 4-1-14,7 9 2 16,4-5 2-16,2-1 2 15,-4 5 1-15,5-3-9 16,-10 4 3-16,-1 3-2 15,-5-4 1-15,-8 1-4 15,5-2 1-15,-10 2 0 13,-1-9-2-13,-9 1 1 16,1-2-2-16,-18-3 1 26,-6 0 0-26,-2 0 0 0,-13 0-1 7,3 0 3 12,-9 0-2-19,0 4 3 0,0-4-3 22,0 3-1-21,0-3-2 0,0 0 0 21,0 0 1-22,0 0-2 0,0 0 1 14,0 0-1-14,0 0 0 16,0 0 0-16,0 0 1 14,0 0-1-14,0 0 0 16,0 0 0-16,0 0 1 15,15 0-2-15,22 4 0 15,6 4-5-15,-1 2 6 15,-17-3 1-15,-2-7 0 21,-4 0-1-21,-6 0 0 0,2 0-2 17,-3 0 0-17,1 0 1 13,2-4-1-13,4-21-2 16,-9-7 1-16,5 4 0 14,-5-9 0-14,-5 1 1 17,-5-9 0-17,4-4-1 13,-4-1-2-13,0 9-5 16,0 14 4-16,0 6 0 15,0 13-1-15,0 8 7 15,0-6 0-15,0 6-1 20,0 0-3-19,0-3 4 11,0 3 3-12,0 0-2 19,0 0 1-19,0 0 0 0,0 0 0 16,0 0 2-16,0 0-2 14,4 25 4-14,15 40-1 16,4 16-5-16,-4-6 0 14,2-22 1-14,-6-9 0 16,-9-14 1-16,1-16-2 14,-3-6 0-14,0-8 1 16,0 0 4-15,-4 6 4 12,19-6-6-13,13 4 3 16,18 3-6-16,22-1 6 14,10-4-3-14,0 4-1 22,5-6-2-22,1 0 3 0,-1 4-3 16,5-4 1-16,-5 0 2 8,-3 0-3 14,9 0 7-22,-7 0-7 0,9 0 0 16,-9 0 0-16,1 0 0 14,3 0 0-13,-3 0 0 13,-1 0 0-14,-4 0 0 17,-8 0 0-17,6 0 0 17,7 0 0-17,3 0 0 12,20 0 0-12,-1 0 0 13,3 7 0-13,8 5 0 16,-6 1 0-16,-11-5 0 23,-2-5 0-23,-2-3 0 0,-12 0 0 7,6 0 0 15,6 0 0-22,-5 0 0 0,-5-3 0 16,8 3 0-16,-7 0 0 14,-9 0 0-14,-1 0 0 14,-21 0 0-14,0 0 0 16,4 0 0-16,0 0 0 16,0 0 0-16,1 0 0 14,5 0 0-14,-2 0 0 17,1 0 0-17,6 0 0 13,-7 0 0-13,-4 13 0 16,1-1 0-16,-5-9 0 14,4 1 0-14,13-1 0 22,8-3 0-22,2 0 0 0,11 0 0 17,-2 0 0-16,-2 0 0 11,6 6 0-12,-4 3 0 16,-3-6 0-16,-3 1 0 14,-7-1 0-14,-19-3 0 16,-4 0 0-16,-2 0 0 14,8 0 0-14,5 0 0 16,0 0 0-16,-5-3 0 14,4-1 0-14,-10-5 0 16,-4 0 0-16,-2 6 0 15,6-4 0-15,2 3 0 16,4 4 0-16,13 0 0 21,0 0 0-21,-10 0 0 0,-1 0 0 16,-8 0 0-16,0 0 0 14,4 0 0-14,13-5 0 16,0 5 0-16,10 0 0 19,1-3 0-19,-3 3 0 6,-2-10 0 2,1 3 0-3,-10-5 0 1,-5 3 0 8,-7 1 0-14,-13 1 0 19,3 3 0-19,4-2 0 13,4 6 0-12,4 0 0 12,-4-2 0-13,-4-4 0 16,-5-1 0-16,-1-5 0 22,1-5 0-22,-3-4 0 0,-7 6 0 14,0 2 0-13,-2 1 0 15,-5-1 0-16,7 1 0 14,9-1 0-14,-11 5 0 16,14 0 0-16,3 1 0 14,-11 3 0-14,3-6 0 24,-11-1 0-24,-7 3 0 0,5-1 0 11,4 2 0-1,-9 2 0-10,9 1 0 14,-12 4 0-14,-1 0 0 16,6 0 0-16,-5-3 0 22,12 3 0-22,2 0 0 0,2 0 0 8,-2 0 0 14,4 0 0-22,-6 0 0 0,-2 0 0 15,-11 0 0-15,9 0 0 15,-11 0 0-15,0 0 0 16,3 0 0-16,-5 0 0 14,8 0 0-14,-2 0 0 14,5 0 0-14,0 0 0 16,-5 0 0-16,-4 0 0 16,-10 0 0-16,-3 0 0 14,-5 0 0-14,-5 0 0 17,0 0 0-17,0 0 0 21,0 0 0-21,0 0 0 0,0 12 0 8,4 12 0 15,6 12 0-23,-1 10 0 0,3 2 0 14,-3-12 0-14,1-5 0 15,-10-16 0-15,0-2-73 14,0-5-59-14,0-8-50 16,0 0-108-16,0 0-121 14</inkml:trace>
    </iact:actionData>
  </iact:action>
  <iact:action type="add" startTime="46138">
    <iact:property name="dataType"/>
    <iact:actionData xml:id="d6">
      <inkml:trace xmlns:inkml="http://www.w3.org/2003/InkML" xml:id="stk6" contextRef="#ctx0" brushRef="#br1">33080 8100 384 0,'0'0'406'19,"0"0"-229"-19,0 0-41 0,0 0-52 16,0 0-19-16,0 0 10 15,0 0 21-15,-181 3-14 15,76 1-21-15,-16-4 5 15,-11 0-5-15,-14 0-21 16,-18-7 21-16,6-17-18 14,-2-1 7-14,0 12-19 18,12 6-5-18,-10 7-6 12,-6 0 5-12,-13 0-10 16,-7 0 9-16,-1 0-12 22,-3 0-5-22,5 0-7 0,8 0 0 12,17 0 0 1,17 0 0-12,14 0 0 19,12 0 0-20,7 11 0 0,7 10 0 14,10-2 0-14,5-6 0 16,10-5 0-16,2 2 0 14,7-10 0-14,-1 0 0 16,-1 0 0-16,6 0 0 15,-9 0 0-15,-6 0 0 15,0 0 0-15,-19 0 0 14,0 0 0-14,-4 0 0 16,2 0 0-16,-2 4 0 14,6-1 0-14,0 5 0 17,-6-1 0-17,2 3 0 21,-6 2 0-21,-7-5 0 0,-2 1 0 15,0 2 0-15,-14-3 0 16,10 5 0-16,-9 1 0 13,1-2 0-13,2-1 0 16,2 2 0-16,4-5 0 15,4 2 0-15,-6 0 0 15,-3-2 0-15,-3 2 0 14,-5-6 0-14,9 6 0 16,0-5 0-16,6 5 0 14,15-3 0-14,4 4 0 16,2-7 0-16,13 2 0 22,-5-2 0-22,5 1 0 0,6 2 0 16,1-6 0-16,-8 3 0 14,10-3 0-14,-5 0 0 16,-5 4 0-16,6-4 0 19,1 0 0-19,-15 5 0 7,5-5 0 12,-11 3 0-19,-7 1 0 0,-14-1 0 16,-10 3 0-16,1-2 0 14,-3 4 0-14,1 3 0 23,7-3 0-23,0 5 0 0,6-3 0 7,13-8 0 8,2 4 0-15,16-6 0 22,5 0 0-22,15 0 0 0,2 0 0 14,-13 0 0-14,2 0 0 17,-8 0 0-17,-9 0 0 13,1 0 0-13,3 0 0 16,5 0 0-16,8 0 0 14,11 0 0-14,8 0 0 16,-6-6 0-16,0-2 0 15,0 4 0-15,0-3 0 16,-2-1 0-16,-1-2 0 13,5 3 0-13,-2-5 0 16,9 3 0-16,-3 2 0 22,-4-2 0-22,-4 0 0 0,-7 2 0 8,1-5 0 15,-3 2 0-23,9-1 0 0,-3 4 0 15,3-2 0-15,4 0 0 14,6 5 0-14,13 4 0 16,3 0 0-16,-1 0 0 19,8 0 0-19,-2 0 0 8,-5 0 0 1,7 0 0-9,-8 0 0 7,0 0 0 10,4 4 0-17,3 5 0 14,-5 0 0-13,-4 1 0 22,6-2 0-23,-6 6 0 0,2 1 0 7,2 3 0 9,-4-2 0-16,9 0 0 21,3-1 0-21,5 2 0 0,4 0 0 14,7-5 0-14,-7 1 0 17,6-1 0-17,-4-1 0 13,0 3 0-13,5-3 0 16,-1 6 0-16,-4 0 0 13,7 2 0-6,-3-1 0 6,11 1 0-13,-2-3 0 11,-1-4 0-11,-1 6 0 16,4 2 0-16,-8 5 0 14,3 12 0-14,3-1 0 16,2 0 0-16,-2 4 0 26,4 10 0-26,0 13 0 0,0 2 0 8,0 3 0 7,10 11 0-15,20-2 0 19,-7 1 0-19,0 0 0 0,-2 10 0 14,-2 11 0-14,4 3 0 16,-10 1 0-16,6-14 0 15,-9-9 0-14,7-5 0 13,-4-6 0-13,-3-4 0 12,-1-12 0-13,-1-3 0 16,3-9 0-16,-3-4 0 14,-1 0 0-14,-1-12 0 16,0-5 0-16,-6-12 0 22,0-8 0-22,4 3 0 0,-4-3 0 17,0 0 0-16,0 0 0 9,0 0 0 6,3 4 0-16,-3-4 0 0,4 0 0 16,11 0 0-16,6 0 0 14,12 5 0-14,14 8 0 16,-7-6 0-16,8 2 0 15,9-9 0-15,4 0 0 16,15 0 0-16,4 0 0 13,17 0 0-12,0 0 0 14,15 0 0-15,-3 0 0 22,13 0 0-22,1 0 0 0,-1 0 0 8,0 0 0 15,-4 0 0-23,6 0 0 0,3 0 0 15,4 0 0-15,8 0 0 14,6 0 0-14,-4 0 0 16,2 0 0-16,-18 0 0 14,-5 0 0-14,-6 0 0 16,-5 12 0-16,5 0 0 15,0 5 0-15,0-2 0 15,4 3 0-15,-5-8 0 14,12 0 0-14,-1-8 0 17,9-2 0-17,0 0 0 21,1 0 0-20,8 0 0-1,-12 0 0 7,3 0 0 15,-11 0 0-22,-12 0 0 0,-7 0 0 15,-2 0 0-15,-12 0 0 12,3 0 0 5,-1 0 0-17,-7 0 0 1,5 0 0 10,-7 0 0 7,0 0 0-18,-2 0 0 0,7 0 0 16,-1 0 0-16,3 0 0 14,12 0 0-14,10 0 0 16,1 0 0-16,10 0 0 14,-2 0 0-14,-2 0 0 16,9 0 0-16,-5 0 0 15,-8 0 0-15,-5 6 0 21,-9 1 0-21,-6-3 0 14,12-4 0-14,-7 0 0 2,-7 6 0 14,3-6 0-16,0 6 0 14,8 0 0-14,1-3 0 16,-3 6 0-16,2-6 0 15,9 10 0-15,-1-5 0 16,16-1 0-16,-1 7 0 13,-4-6 0-13,-8-1 0 16,-6-2 0-16,-9-5 0 14,2 0 0-14,2 0 0 22,-2 0 0-22,3 0 0 0,7 0 0 16,3 0 0-16,4-9 0 9,-6 2 0 12,2-1 0-21,-1 8 0 0,-7 0 0 14,-7 0 0-14,-9-6 0 16,-12 2 0-16,-6-3 0 14,-3-1 0-14,3 5 0 13,6-7 0-2,0 10 0-9,4 0 0 4,9 0 0 9,-7 0 0-15,9 0 0 14,-13 0 0-14,-8 0 0 16,1 0 0-16,-5 0 0 21,-5 0 0-21,0 0 0 0,3 0 0 8,3 0 0 14,-4-3 0-22,15-6 0 0,1 0 0 16,1 5 0-16,-4 2 0 14,-11 2 0-14,-8 0 0 18,0 0 0-18,-10 0 0 13,7 0 0-13,-7 0 0 15,6 0 0-15,8 0 0 14,0 0 0-14,0 0 0 16,-4-6 0-16,-2-1 0 14,-2 3 0-14,4 4 0 17,-8-6 0-17,-7 6 0 21,-4 0 0-21,-2-2 0 0,-2 2 0 8,-7-5 0 14,1 5 0-22,-7 0 0 0,-6 0 0 15,6 0 0-15,-4 0 0 17,-4 0 0-17,1 0 0 12,3 0 0-12,-2 0 0 16,6 0 0-16,1 0 0 14,-7 0 0-14,-3 0 0 16,-5 0 0-16,-7 0 0 14,4 0 0-14,-6 0 0 16,6 0 0-16,-1-37 0 14,-5-31 0-14,0-39 0 16,0-31 0-15,0-9 0 20,0-25 0-21,-28-17 0 0,-1-19 0 9,12 0 0 8,-8 3 0-16,4 8 0 17,-1 7 0-18,-1 8 0 0,-8 12 0 16,3 23 0-16,5 29 0 16,-4 36 0-16,10 24 0 13,2 22 0-12,-4 11 0 14,7 4 0-15,-5 2 0 14,-2-2 0-14,-4-4 0 16,-7 6 0-16,5-6 0 14,-7 0 0-14,-4 9 0 16,-10 4 0-16,-3 0 0 22,-14 7 0-22,-17-3 0 0,-8 4 0 14,-13 1 0-14,-15-5 0 16,0-2 0-16,-15-3 0 16,-12 11 0-16,0 2 0 10,-7 0 0 8,-6 2 0-18,2 36 0 0,-4-1 0 17,-6 4 0-17,-3-8 0 15,-1-1 0-15,-3-3 0 15,7-4 0-15,8-10 0 14,8 6 0-14,9-4 0 16,8 2 0-16,-1 2 0 14,9 4 0-14,1 0 0 25,4-6 0-25,0 2 0 0,4-5 0 12,-10-3 0-12,-11-10 0 16,-10 2 0-16,-11-2 0 14,6 1 0-14,11 6 0 16,-2 1 0-16,4-4 0 14,-13 8 0-14,5-5 0 16,-5 2 0-16,-10 1 0 14,2 3 0-14,-4 1 0 23,6-4 0-23,11 3 0 0,8-9 0 10,10-1 0 4,1-3 0-14,8 2 0 15,4-5 0-15,-6 0 0 15,12 0 0-15,3 0 0 21,6 0 0-21,-2 0 0 1,0 4 0 12,8-1 0-13,-4-3 0 17,0 0 0-17,9 0 0 13,-7 0 0-13,0 0 0 16,-15 0 0-16,5 0 0 14,-2 4 0-14,1 8 0 16,11-6 0-16,9 1 0 14,8-7 0-14,4 0 0 16,7 0 0-16,-5 0 0 14,-6 0 0-14,-4 0 0 16,-11 0 0-15,-10 0 0 20,-4 3 0-21,-9 5 0 0,4 2 0 9,-4-3 0 12,15 1 0-21,-4-8 0 0,6 0 0 16,6 0 0-16,0 0 0 14,9 0 0-14,-7 0 0 16,-8 0 0-16,-12-8 0 14,-1 5 0-14,-4-7 0 24,11 6 0-24,3-4 0 0,6 5 0 8,11-4 0 6,3 1 0-14,-4 6 0 14,8 0 0-14,0 0 0 16,-7 0 0-16,-5 0 0 22,-16 0 0-22,3 0 0 0,6 13 0 14,11 2 0-14,16-2 0 17,22-1 0-17,8-6 0 8,6-3 0 10,5 1 0-18,-7 1 0 17,-2 2 0-17,-6 2 0 0,-7 3 0 16,1-5 0-16,-7 3 0 15,10-2 0-15,5-1 0 15,2 5 0-15,0 1 0 14,-6-5 0-14,-13 5 0 16,-17-1 0-16,2-1 0 22,-4 7 0-22,11-2 0 0,-3 3 0 18,9 6 0-18,2-4 0 12,13-5 0-12,8-3 0 16,6-5 0-16,11-1 0 14,6-1 0-14,11-2 0 14,4-2 0-14,0 4 0 16,0-3 0-16,0 1 0 16,0-4 0-16,0 13 0 14,0 12 0-14,0 2 0 14,0 11 0-14,0 2 0 21,0-8 0-21,0 14 0 14,0 3 0-14,0 4 0 3,0 11 0 6,0 4 0 8,0 4 0-17,0 6 0 20,0 3 0-20,0 0 0 0,19-6 0 15,-4 3 0-15,2 3 0 16,-1 0 0-16,-1 2 0 13,0-1 0-13,2-5 0 17,2 1 0-17,-2 4 0 13,-11-5 0-13,11 1 0 16,-15-2 0-16,2-5 0 14,-4-6 0-14,0-15 0 16,7-18 0-16,-7-13 0 14,0-13 0-14,6-3 0 16,-6-3 0-16,17 0 0 16,6 0 0-16,13 0 0 20,16 0 0-20,7 0 0 0,17 0 0 26,0 0 0-25,6 0 0 0,11-13 0 5,10-2 0 6,-4 5 0-12,9 8 0 17,-11-3 0-17,8 5 0 18,-2 0 0-17,11 0 0 5,8 0 0-1,19 0 0 8,9 0 0-13,14 0 0 14,13 0 0-14,-2 0 0 16,19 0 0-16,-8-12 0 16,-14-5 0-15,-18 1 0 20,-13 3 0-21,-6 6 0 0,9 2 0 14,5 5 0-14,5 0 0 16,10 0 0-16,9 0 0 14,-2 0 0-14,-3 0 0 16,-3 0 0-16,-7 0 0 14,-8 0 0-14,10 0 0 16,-19 0 0-15,-8 0 0 14,6 0 0-15,-15 0 0 15,-4 0 0-15,4 0 0 13,-10 0 0-13,-4 0 0 17,10 0 0-17,0 0 0 21,-2 0 0-21,13 0 0 1,-9 0 0 6,9 0 0 15,10 5 0-22,0-5 0 0,11 7 0 16,-3 3 0-16,-8-2 0 15,-10-1 0-15,-7-3 0 13,-8-4 0-13,-10 0 0 16,-7 0 0-16,-2 0 0 14,-7 0 0-14,5 0 0 16,-2 0 0-15,18 0 0 12,7 0 0-13,3 0 0 17,1 0 0-16,-2 0 0 19,-6 0 0-20,-5 17 0 0,9 2 0 13,5-2 0-8,1 4 0 1,2-12 0 10,-3-2 0-16,-5-7 0 21,0 0 0-21,-9 0 0 0,-4 0 0 16,-10 0 0-16,-2 0 0 13,4 0 0-13,0 13 0 16,-4-9 0-16,6 13 0 14,6-9 0-13,2-1 0 14,-3 2 0-14,1-9 0 12,-6 0 0-13,-12 0 0 17,-5 0 0-17,-4 0 0 13,-19 0 0-12,4 0 0 22,0 0 0-23,0 0 0 0,1 0 0 9,-5 0 0 10,10 0 0-19,7 0 0 0,6 0 0 16,13 0 0-16,-4 0 0 15,-5 4 0-15,-4 5 0 15,-21-6 0-15,7-3 0 14,-11 0 0-14,6 0 0 16,2 0 0-16,-2 0 0 14,9 0 0-14,6-3 0 16,0-3 0-16,4 6 0 14,-6-3 0-14,-7-1 0 16,-1-5 0-16,-3-2 0 22,3-6 0-22,-1 2 0 0,-4-7 0 16,-8 1 0-16,-9 4 0 14,-10 5 0-14,-8 5 0 16,-7 4 0-16,-7 3 0 14,-3-5 0-14,-3 5 0 16,1 0 0-16,-9 0 0 14,8 0 0-14,-3 0 0 16,-5-3 0-16,0 3 0 16,6 0 0-16,-6 0 0 15,2 0 0-15,-2 0 0 14,0 0 0-14,0-6 0 16,0 6 0-16,0-4 0 22,0 4 0-22,0-7 0 0,0-26 0 7,0-32 0 15,0-29 0-22,0-24 0 0,0-17 0 14,0-9 0-14,0-24 0 16,0-19 0-16,0-21 0 14,0-21 0-14,0-4 0 16,-19 11 0-16,-15 32 0 15,-14 25 0-15,-5 16 0 16,-16 5 0-16,-14 1-80 14,-14-10-74-14,-12-4-44 16,65 114-59-16,8-4-135 14</inkml:trace>
    </iact:actionData>
  </iact:action>
  <iact:action type="add" startTime="54554">
    <iact:property name="dataType"/>
    <iact:actionData xml:id="d7">
      <inkml:trace xmlns:inkml="http://www.w3.org/2003/InkML" xml:id="stk7" contextRef="#ctx0" brushRef="#br1">2976 12066 577 0,'0'0'220'7,"0"0"-91"7,0 0-11-14,0 0-53 16,0 0-4-16,0 0-3 22,0 0-10-22,0 0 7 0,0 0 0 8,-17 144-4 15,13-101-7-23,4 4-2 0,0 0-10 15,0-6-8-15,0-4-6 15,0-5-9-15,0-7-2 15,13 0-5-15,8-7 4 15,8-11 4-15,3 1 2 15,4-4-5-15,4-1 5 15,8 3 2-15,1-2-2 16,3 0 0-16,-1 0-6 16,-5-1-1-16,-1 1-2 14,-3-4-1-14,-6 0-2 14,4 6 1-14,2-6 0 16,-6 0 1-16,-3 0 1 22,1 3-3-22,-9 16 3 0,-1 11 1 8,5 6-1 14,-6 13-2-22,-4 5-1 0,2 4 0 14,-6 2 0-14,-2 2 1 16,-11-9 0-16,-2-9 0 14,0-16 0-14,0-14 2 16,0-3-1-16,0-11-1 14,0 0-1-14,8 0-1 16,-4-19-1-16,3-44 2 15,7-15-1-15,-5 1 2 15,6 13-2-15,-1 10 2 22,-3 12 0-21,6 15 0-1,-5 2-2 7,12 5 2 16,1-4-1-23,9-4 1 0,1-3-1 16,-1-1 0-15,6 5 1 12,-4 2-1-13,4 5 1 15,2 6 1-15,-2 7 3 14,9 3 2-14,3 4 7 16,7 0 3-16,5 0 1 14,3 0-2-14,-2 0-5 16,7 0-8-16,-2 0 3 14,5 0-4-14,-5-5 4 16,10 2 2-16,-8 3 7 15,10 0 2-15,4 0-3 15,1 0 1-15,-3 0-2 18,-4 0 2-18,-8 0-4 16,6 0 1-16,-7 0-2 3,7 0-3 12,-10 0 0-15,1 0-2 14,-1 0 3-14,-5 0-1 12,-4 0 4 3,4 0-5-15,5 0 3 19,-5 0-5-19,6 0-4 0,1 0 0 14,-11 0 0-14,-7-10 0 16,-1 3 0-16,-2-1 0 14,-3-2 0-14,0-1 0 16,1 7 0-16,1-3 0 22,-2 1 0-22,-6-1 0 0,3-1 0 16,-3 0 0-16,-5 0 0 14,-3-1 0-14,0 2 0 16,-1-2 0-16,11 9 0 14,-6-3 0-14,13 3 0 15,8 0 0-2,2 0 0-12,-13 0 0 0,-4 0 0 15,-4 0 0-15,-6 0 0 12,-5 0 0-13,9 0 0 16,-9 0 0-16,5 0 0 14,-1-6 0-14,3-1 0 16,-9-2 0-16,9 0 0 27,-6 3 0-27,3-3 0 1,-3-4 0 3,-3 5 0 4,2-7 0-3,-4-3 0 22,-10 3 0-27,4-6 0 2,0 2 0-1,-5-4 0 20,-1 4 0-20,-3 1 0-1,1 2 0 15,-1 4 0-15,3 1 0 14,6-6-40-14,10-2-142 17,-12 6-182-17,-7 4-359 16</inkml:trace>
    </iact:actionData>
  </iact:action>
  <iact:action type="add" startTime="58915">
    <iact:property name="dataType"/>
    <iact:actionData xml:id="d8">
      <inkml:trace xmlns:inkml="http://www.w3.org/2003/InkML" xml:id="stk8" contextRef="#ctx0" brushRef="#br0">9823 14362 269 0,'0'0'103'4,"0"0"-25"12,0 0 43-16,0 0 30 16,0 0-3-16,0 0-10 21,0 0-20-21,2-16-26 0,8 16-13 14,9 0-11-14,4 0-9 17,1 0-10-17,1 0-12 13,4 8-5-13,1 24-20 16,-1 9-2-16,3 8-3 14,-7 5 1-14,-8 1 0 17,4 5 0-17,-12-7-4 13,-5-6-4-13,0-10 0 16,-4-16 0-16,0-4 0 14,0-9 1-14,0-8-2 15,0 0-1-15,0 0 2 23,0 0-4-23,0 0-2 0,-8 0 3 8,-28 0 2 14,-17-18 0-22,9-6-6 0,0 8-9 16,4 1-4-16,2 5-7 14,17 0 0-14,4 5 18 15,10 1 0-15,3 4 9 16,0 0-2-16,4 0 2 15,0 0 0-15,0 0 0 15,0-6 0-15,0 6 2 13,0 0 1-13,0 0 6 16,0 0 25-16,25 0-11 23,17 15 11-22,-2 13 3-1,3 8-9 6,1 0-1 10,-2-3 1-16,-2-1 2 22,0-10-11-22,-6-6-7 0,0-16-7 14,-1 0-1-14,3 0-4 16,6 0 0-16,-2-38-1 14,-4-5-1-14,-9 2 1 16,-8 11-1-16,-10 14 0 14,-9 13-3-14,0 3-36 16,0 0-69-15,0 0-81 12,0 0-45-12,0 3-286 14</inkml:trace>
    </iact:actionData>
  </iact:action>
  <iact:action type="add" startTime="59977">
    <iact:property name="dataType"/>
    <iact:actionData xml:id="d9">
      <inkml:trace xmlns:inkml="http://www.w3.org/2003/InkML" xml:id="stk9" contextRef="#ctx0" brushRef="#br0">10286 16450 603 0,'0'0'205'7,"0"0"13"7,0 0-82-14,0 0-40 16,0 0-12-16,0 0-22 22,0 0-29-22,55 0-20 0,-114 0-4 8,-38 0 1 14,-10 7 3-22,-16-7-6 0,-7 0-2 16,14 0-5-16,4 0 1 13,24 0-2-13,5 0 2 16,29 0-1-16,16 0 0 14,23 0 1-14,0 0-1 16,15 0 2-15,0 0 31 12,19 0 15-13,63 0-18 16,36 0-9-16,17 0 6 15,17 0 14-15,-7 9-13 16,-14 3 0-16,-23-5 5 14,-26 11-13-14,-23-18-7 16,-21 7 9-16,-26-2-8 22,-8-1-1-22,-4-4-10 0,0 0-3 8,-4 0-3 15,-67 0-1-23,-39 0 4 0,-23-16 0 13,9-2 3-13,12 11-1 17,36 3-4-17,26 4 3 11,27 0-1-6,16 0 3 8,7 0-1-13,0 0 4 14,11 0 14-14,71 0 22 16,30 0-31-16,18 0-6 16,-18 4-1-15,-28 9-3 13,-27-9 0-14,-27 4-1 14,-18-8 0-14,-12 7-3 16,0-7-14-16,0 0-97 25,-38 0-98-25,1 0-118 0,3 0-602 8</inkml:trace>
    </iact:actionData>
  </iact:action>
  <iact:action type="add" startTime="62946">
    <iact:property name="dataType"/>
    <iact:actionData xml:id="d10">
      <inkml:trace xmlns:inkml="http://www.w3.org/2003/InkML" xml:id="stk10" contextRef="#ctx0" brushRef="#br0">3023 18930 582 0,'0'0'347'6,"0"0"-215"2,0 0-47-2,0 0-12 2,0 0-24 1,0 0 1-2,0 0 20 0,99-10 10 0,-61 3-21 2,6 7-1-2,6 0 21-1,9 0 0 2,7 0-5 0,14 0-15 0,10 0-19-2,5 7-9 2,15 3 0 0,6 1-4 1,6-11-4-3,13 0-4 1,-5 0-19 3,12 0 0-3,-1 0 0-1,-4 0 0 2,0 0 0 0,-2 0 0 0,-7 0 0-2,3 0 0 2,-9 0 0 0,-6 0 0 0,4 0 0-2,-2 0 0 3,4 0 0-2,7 0 0 2,1 0 0-4,3 0 0 3,-11 0 0 0,-4-9 0 1,-12 9 0-4,-18 0 0 3,5 0 0 0,-11 0 0 3,-6 0 0-5,0 0 0 1,-2 0 0 1,4 0 0 1,4 0 0-3,-8 0 0 1,1 0 0 0,-9 0 0 1,-5-2 0 0,-6-8 0 0,-9 10 0-1,-14-7 0-1,-9 7 0 0,-6 0 0 2,-5 0 0 0,-1 0 0 2,-7 0 0-3,-4 0 0 0,0 0 0 1,0 0 0 0,0 0 0-3,0 0 0 3,0 0 0 1,0 0 0-1,0 0 0-2,0 0 0 1,0 0 0 1,0 0 0-1,0 0 0-1,0 0 0 2,0-9 0 0,0 9 0 0,0 0 0-2,0 0 0 2,0 0 0 0,0 0 0 0,0 0 0-2,0 0 0 2,0 0 0 0,-8 0 0 0,-41 0 0-2,7 0 0 2,0 0 0 0,10 0 0 0,15 0 0-2,7 0 0 2,6 0 0 0,4 0 0 0,0 0 0-2,0 0 0 2,0 0 0 0,0 0 0 0,0 0 0-1,0 0 0 0,0 0 0 1,0 0 0 0,0 0 0-2,0 0 0 2,0 0 0 0,0 0 0 1,0 0-171-4,0 0-136 3,0 0-267 0</inkml:trace>
    </iact:actionData>
  </iact:action>
  <iact:action type="remove" startTime="65033">
    <iact:property name="style" value="instant"/>
    <iact:actionData xml:id="d11" ref="#d10"/>
  </iact:action>
  <iact:action type="add" startTime="65038">
    <iact:property name="dataType" value="strokeEraser"/>
    <iact:actionData xml:id="d12">
      <inkml:trace xmlns:inkml="http://www.w3.org/2003/InkML" xml:id="stk11" contextRef="#ctx0" brushRef="#br2">24305 32975 864 0,'0'0'155'6,"0"0"-78"2,0 0-32-1,0 0-45 0,0 0-4 0,0 0-71 0,8 0-76 2,-8 0-197-2</inkml:trace>
    </iact:actionData>
  </iact:action>
  <iact:action type="add" startTime="67583">
    <iact:property name="dataType"/>
    <iact:actionData xml:id="d13">
      <inkml:trace xmlns:inkml="http://www.w3.org/2003/InkML" xml:id="stk12" contextRef="#ctx0" brushRef="#br0">8114 18748 311 0,'0'0'220'12,"0"0"-63"-12,0 0 7 16,0 0-40-16,0 0-29 14,0 0-11-14,0 0-3 16,12-7-16-16,-12 7-3 14,0 0 0-14,0 0-2 17,0 0-13-17,0 0-7 14,0 0-3-13,0 0 5 11,0 0-6-12,-23 0 3 17,-2-8-14-17,-9 8 1 22,-6-4 0-22,-4-1-13 0,-13 1 2 16,0 4-2-16,2-7 6 14,-4 7 0-14,2 0 1 16,11 0-9-16,0 0-1 14,1 0 5-14,-5 0-3 16,10 0 7-16,-11 0-13 14,1 0 4-14,-5 0-5 16,-4-18 4-16,-11 11 1 12,-6 2 5-6,1-2-3 7,-20-2-1-13,2 9-11 14,-2 0 0-14,-4 0 0 16,-2 0 0-16,6 0 0 13,-6-9 0-13,21 6 0 16,-13-1 0-16,15 1 0 22,2-6 0-22,-6 9 0 0,6-9 0 17,-2 2 0-17,-8-1 0 13,0 4 0-13,-9-5 0 14,-6 1 0-14,-7 0 0 16,-8-1 0-16,0 5 0 14,-2 1 0-14,5 3 0 16,-1 0 0-16,2 0 0 14,13 0 0-14,11 0 0 16,1 0 0-16,9 0 0 17,15 3 0-16,10 10 0 12,20-13 0-13,9 8 0 15,12-8 0-15,-7 0 0 22,-4 8 0-22,-11-5 0 0,-6 15 0 14,6-11 0-14,0 2 0 16,13 0 0-16,-2-6 0 15,8 1 0-15,-3-1 0 16,-4-3 0-16,-5 9 0 14,-9 0 0-14,-14-2 0 15,3-2 0-15,-5 12 0 14,-3-9 0-14,4-8 0 16,11 7 0-16,-2-7 0 14,-4 9 0-14,1-5 0 16,-11 4 0-16,9-1 0 22,-10 11 0-22,13 1 0 0,6-2 0 9,13-13 0 12,6 4 0-21,10 1 0 0,9-9 0 14,-6 0 0-14,6 0 0 16,0 0 0-16,0 0 0 14,0 0 0-14,0 0 0 16,0 0 0-16,0 8 0 18,0-8 0-18,6 0 0 14,45 0 0-14,10 0 0 20,26 0 0-17,24 0 0-3,20 0 0 7,6 0 0 6,8 0 0-13,-4 7 0 15,5 6 0-15,-1 3 0 23,-2 2 0-23,9 1 0 0,2-10 0 15,19-9 0-15,23 0 0 14,25 0 0-14,26-21 0 16,20-4 0-16,3-4 0 14,-2 14 0-14,-22 6 0 16,-27 9 0-16,-35 0 0 15,-37 0 0-15,-6 0 0 15,-18 0 0-15,-22 0 0 15,-17 0 0-15,-21 0 0 18,-4-4 0-18,-10 4 0 19,-11 0 0-19,-5 0 0 0,-1 0 0 8,-1 0 0 14,-5 0 0-22,12 13 0 0,-9 15-4 15,-1 9-219-15,-24-12-125 16,-2-8-327-16</inkml:trace>
    </iact:actionData>
  </iact:action>
  <iact:action type="remove" startTime="69827">
    <iact:property name="style" value="instant"/>
    <iact:actionData xml:id="d14" ref="#d13"/>
  </iact:action>
  <iact:action type="add" startTime="69833">
    <iact:property name="dataType" value="strokeEraser"/>
    <iact:actionData xml:id="d15">
      <inkml:trace xmlns:inkml="http://www.w3.org/2003/InkML" xml:id="stk13" contextRef="#ctx0" brushRef="#br2">24149 32868 385 0,'0'0'381'7,"0"0"-187"0,0 0-37 4,0 0-37-7,0 0-49-1,0 0-33 5,10 0-29 0,-10 0-9 1,0 0-24-4,0 0-91 4,0 0-273-2</inkml:trace>
    </iact:actionData>
  </iact:action>
  <iact:action type="add" startTime="71549">
    <iact:property name="dataType"/>
    <iact:actionData xml:id="d16">
      <inkml:trace xmlns:inkml="http://www.w3.org/2003/InkML" xml:id="stk14" contextRef="#ctx0" brushRef="#br0">7882 18904 166 0,'0'0'93'11,"0"0"-10"7,0 0 15-18,0 0 6 0,0 0 40 16,0 0 40-16,0 0-1 14,21-16-51-14,-21 16-31 17,0 0 0-17,0 0-10 15,0 0-33-15,0 0-9 17,0 0-2-17,0 0-9 19,0 0-10-19,0 0-2 0,-11 0-14 8,-35 0 8 16,-13 0 2-24,-13 0 2 0,-10 0-2 13,-8 0-2-13,-5 0-3 16,-6 0 11-15,0 0-8 11,12-3 1-12,-8-6-3 16,2 0 0-16,0-2 2 14,-14 3-4-14,-9-2-4 17,-4 3-1-17,-7-1 1 14,1 8-4-14,16 0-8 15,0 0 0-14,19 0 0 13,1 0 0-14,7 0 0 16,-1 0 0-16,0 0 0 22,-3 0 0-22,1 0 0 0,-3 0 0 16,0-9 0-16,1 9 0 14,3 0 0-14,-3 0 0 16,8 0 0-16,2 0 0 14,14 0 0-14,-1 0 0 16,-1 0 0-16,3 0 0 14,-2 0 0-14,3 0 0 15,-1 0 0-15,2 0 0 14,-7 0 0-14,3 0 0 17,12 0 0-17,2 0 0 13,18 0 0-13,1 0 0 16,13 0 0-16,4 0 0 22,-6 0 0-22,2 0 0 0,-17 0 0 9,-2 0 0 6,-9 0 0-15,-8 9 0 20,7-1 0-20,-5-1 0 0,4 3 0 16,1-10 0-16,1 0 0 15,-12 0 0-15,-8 0 0 17,-13 0 0-17,-3 8 0 13,-1 12 0-13,8-11 0 16,10 10 0-16,24-10 0 13,21-9 0-13,15 0 0 16,8 0 0-16,0 0 0 14,0 0 0-13,8 0 0 16,38-9 0-17,9 0 0 20,13 9 0-19,10 0 0-1,12 0 0 16,5 0 0-16,15 0 0 14,12 0 0-14,6 0 0 16,20 0 0-16,1 0 0 13,12 9 0-13,-5-9 0 17,18 0 0-17,10 0 0 13,12 0 0-13,17 0 0 18,-1-16 0-18,-7-5 0 14,-5 10 0-14,-12 6 0 15,10 5 0-15,-7 0 0 14,-9 0 0-14,-20 5 0 15,-15 15 0-15,-1-11 0 23,-7-9 0-22,6 0 0-1,-8 0 0 13,4 0 0-13,-14 0 0 16,-13 0 0-16,-17 0 0 13,-9 0 0-13,-25 0 0 17,-12 0 0-17,-20 0 0 13,-7 0 0-13,-5 0 0 16,-15 0 0-16,-4 0 0 14,0 0 0-14,0 0 0 16,0 0 0-16,0 0 0 14,0 0 0-13,0 3 0 17,-87-3 0-18,-47 0 0 13,-48 0 0-12,-24-3 0 20,-26-34 0-21,-25-1 0 0,-4 13 0 15,-3 10 0-15,5 11 0 16,10 4 0-16,18 0 0 15,-10 0 0-15,3 0 0 16,2 0 0-16,11 0 0 12,20 4 0-11,16 11 0 15,37 2 0-16,17-5 0 14,38 5 0-14,19 0 0 16,23-9 0-16,15 3 0 14,13-2 0-14,-2-9 0 16,5 9 0-16,3-2 0 15,-4 5 0-14,-2-3 0 14,1-9 0-15,16 7 0 21,-3-7 0-21,13 0 0 0,0 0 0 13,0 0 0-13,17 0 0 16,48 0 0-16,47 0 0 15,29 0 0-15,30 0 0 17,37 0 0-17,35 0 0 12,27 0 0-12,20-16 0 18,12-3 0-18,-5 10 0 13,-6 9 0-13,-20 0 0 15,-24 0 0-15,-13 16 0 25,-19 12 0-25,-11-7 0 0,1-5 0 6,-12-7 0 16,-20-5 0-22,-32-4 0 0,-46 0 0 16,-29 0 0-16,-37 0 0 14,-14 0 0-14,-11 0 0 16,-4 0 0-16,0 0 0 14,0 0 0-14,0 0 0 16,0 0-9-16,-13 0-265 13,-18 0-222-13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1:33:02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04">
    <iact:property name="dataType"/>
    <iact:actionData xml:id="d0">
      <inkml:trace xmlns:inkml="http://www.w3.org/2003/InkML" xml:id="stk0" contextRef="#ctx0" brushRef="#br0">11917 5494 1125 0,'0'0'155'3,"0"0"14"14,0 0-63-17,0 0-38 14,0 0 13-14,0 0-13 16,249 0-6-16,-163 0-2 14,15 0-16-14,28 0 6 16,16-6 3-15,26-4-47 12,14 1-6-13,7 9 0 16,8 0 0-16,-18 0 0 16,-18 0 0-16,-25 0 0 15,-23 0 0-15,-4-9 0 21,-11-3 0-20,-11 5 0-1,-14-11 0 13,-4 8 0-13,-9-8 0 12,-4 2 0 7,0 0 0-19,-2-5 0 0,-8 5 0 12,-9 3 0 7,-11 6 0-19,-6-1 0 1,-19 4 0 12,3 4 0-13,-7 0 0 14,0 0 0-14,0 0 0 17,0 0 0-17,0 0 0 22,-40 7-240-22,6 18-199 0,-14 12-929 8</inkml:trace>
    </iact:actionData>
  </iact:action>
  <iact:action type="add" startTime="15299">
    <iact:property name="dataType"/>
    <iact:actionData xml:id="d1">
      <inkml:trace xmlns:inkml="http://www.w3.org/2003/InkML" xml:id="stk1" contextRef="#ctx0" brushRef="#br0">16256 5632 67 0,'0'0'770'15,"0"0"-667"-15,0 0 27 15,316-44-39-15,-202 19-14 15,21-3 6-14,21 6 4 12,14-3-2-13,14 10-16 16,-1 2 1-16,-6 9-8 23,4 1-15-23,0 3-7 0,-1 0-3 7,13 0-6 9,-7 0 3-16,-3 13-1 20,-8 9-4-20,17 13 3 0,2-8-13 17,10 1 4-17,1-10-11 13,-3-11-2-12,-8-3-4 14,-11-4-6-15,2 0 0 15,-8 0 0-15,-10 0 0 16,-11 0 0-16,-11 0 0 14,-22 0 0-14,-10 0 0 16,-7-4 0-15,-16 1 0 12,-8 3 0-13,-6 0 0 21,-10 0 0-21,-7 0 0 6,-19 0 0-1,-5 0 0 16,-11 0 0-21,-14 0 0 1,3 0 0 13,-9 0 0-14,-4 0 0 16,0 0 0-16,0 0-18 14,-4 0-156-14,-30 0-113 16,-8 0-151-16</inkml:trace>
    </iact:actionData>
  </iact:action>
  <iact:action type="add" startTime="16255">
    <iact:property name="dataType"/>
    <iact:actionData xml:id="d2">
      <inkml:trace xmlns:inkml="http://www.w3.org/2003/InkML" xml:id="stk2" contextRef="#ctx0" brushRef="#br0">23939 5644 547 0,'0'0'205'2,"0"0"-16"7,0 0-32 5,287-44-57-14,-191 40-12 17,18-1-18-17,17 2-5 13,10 3-6-13,19 0-4 16,-4 0-11-15,23 0 2 20,9 0-2-21,-1 0-6 0,7 0-1 16,-4 8-12-16,-13 3 0 15,-2 3-5-15,6-3 5 16,-10 10-8-16,2-2-4 14,-5 2 4-14,-1 1 0 17,7-12-5-17,-11-4-2 13,-3-6-6-13,-6 0-2 16,-7 0 6-16,-6 0-7 14,-2 0-1-14,-14-6 2 15,-3-4-2-15,-6 5 1 15,-7-2 2-15,-5 1 1 16,-7 2 1-16,-2 1 3 15,-5-2-4-15,-3 5 4 15,14 0-4-15,-2 0 4 21,6 0 2-21,7 8-2 0,6 17 2 15,-9 0-3-15,-8-8 1 16,-8-2-4-16,-11-5 9 14,-4-8-13-14,-4 1 0 16,-2-3 0-16,6 0 0 14,-13 0 0-14,7 0 0 16,-24 0 0-16,-14 0 0 13,-24 0 0-12,-10 0 0 14,0 0 0-14,0 0-82 21,-6 18-66-22,-76 24-86 0,29-12-99 8,-10 24-458 23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13:5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20">
    <iact:property name="dataType"/>
    <iact:actionData xml:id="d0">
      <inkml:trace xmlns:inkml="http://www.w3.org/2003/InkML" xml:id="stk0" contextRef="#ctx0" brushRef="#br0">8954 9717 758 0,'0'0'148'22,"0"0"-18"-22,0 0-22 0,0 0-33 15,0 0-22-15,0 0 7 16,-10-11 10-16,10 11 16 14,0 0-9-14,0 19-5 17,0 31-26-17,15 16-33 13,10 14 12-13,4 18-1 16,-1 13-11-16,8 11-7 14,6 6 7-14,-2-3-5 16,2 2 2-16,2 5-3 23,-2-6 5-23,-6-7 0 0,0-6 1 13,-4-14-1-13,-11-14-2 16,-7-7 2-16,-5-16-8 14,-9-15-3-14,0-9-1 16,0-5 0-16,0-14 0 14,0 4-1-14,0-8 1 16,0-3 0-16,0 4-1 16,0 0 1-16,-9 2 0 14,-5-8 0-14,7-1-2 17,-5 0 0-17,5-9-1 13,3 4-4-13,-6-4 2 15,1 0 3-15,-3 0 1 23,1 0 0-23,-6 0 1 0,2 0 0 15,-3 0 0-14,-4 0 0 13,-1 0-2-14,-4 0-1 14,-3 0-3-14,14 0-4 16,7 0 2-16,5 0 8 15,4 0 0-15,0 0 1 15,0 0 3-15,0 0-3 14,0 0 2-14,0 0-3 16,0 0 0-16,0 0 0 14,0-13-3-14,-4-15 2 16,-15-13 0-16,2-9 1 15,2 10 0-15,-4 8 0 17,6 11 0-17,1 5 0 20,3 4-1-20,-1 3 1 0,6 5 0 15,4 4 1-14,0 0 2 13,0 0-3-14,0 0 9 15,0 0 17-15,0 4 9 16,14 33 3-16,20 9-31 15,4-7 8-15,-2-6 7 15,2 1 4-15,-4 3-8 13,-1-1 2-13,-3-3-20 16,-1-5 0-16,-6-7 0 14,-10-10 0-13,-9-5 0 14,5-6 0-15,-5 0 0 16,2 0 0-15,13 0 0 16,13-6 0-17,8-34 0 6,15-21 0 3,-3-10 0-6,5-1 0 13,2-2 0-16,0 5 0 14,0 7 0-14,0 13 0 16,-6 20 0-16,2 26 0 15,-1 3-24-15,-41 0-231 16,2 37-194-16</inkml:trace>
    </iact:actionData>
  </iact:action>
  <iact:action type="add" startTime="6063">
    <iact:property name="dataType"/>
    <iact:actionData xml:id="d1">
      <inkml:trace xmlns:inkml="http://www.w3.org/2003/InkML" xml:id="stk1" contextRef="#ctx0" brushRef="#br0">17971 9693 746 0,'0'0'139'22,"0"0"23"-22,0 0-44 0,0 0-37 13,0 0 5-13,0 0-4 16,-21 53 0-16,15 12-13 14,6 13-5-14,0 11-18 16,0 19-13-16,0 14-12 15,0 15-1-15,6 7-5 16,7 9-7-16,6-13-2 16,-7 0 3-16,7-6 1 14,-6-10 6-14,2-11-5 15,-3-6 1-15,-3-20-5 16,-9-28 1-16,0-16-4 21,0-26 5-21,0-15-8 0,0-2-1 16,0 4 0-16,0 1-2 16,0-5 0-16,0 4 1 15,0-4-1-15,0 0-2 14,0 0-1-14,0 0-5 15,0 0 8-15,-25-13-2 15,-13-24-13-15,10-3-6 15,1 8 4-15,14 11 0 14,5 5 13-14,-3 12 6 16,5-5 0-16,0-6 0 14,-11-10-2-13,0-3 2 14,0-7 0-15,4 8-2 16,1 7-1-16,10 2 1 15,2 11 2-14,0 7 1 19,0 0 5-20,0 0 12 0,0 0 30 14,0 7 9-14,21 51-15 17,19 20-13-17,0 4 6 14,-4-10-2-14,-1-14-3 16,-3-16-22-16,-11-20-8 13,2-13 0-13,3-9 0 16,5 0 0-16,9 0 0 14,0-53 0-14,2-15 0 17,-2-14 0-17,-2 4 0 13,-8 13 0-13,6 15 0 16,-3 13 0-16,7 18 0 22,13 10 0-22,23 9-159 0,-44 0-168 10,12 28-215 7</inkml:trace>
    </iact:actionData>
  </iact:action>
  <iact:action type="add" startTime="7248">
    <iact:property name="dataType"/>
    <iact:actionData xml:id="d2">
      <inkml:trace xmlns:inkml="http://www.w3.org/2003/InkML" xml:id="stk2" contextRef="#ctx0" brushRef="#br0">30181 9398 609 0,'0'0'198'24,"0"0"-23"-24,0 0-53 0,0 0-21 13,0 0-34-13,0 0 12 13,29 230 15-13,-20-117-15 17,9 18-18-16,-1 21-1 12,2 20-13-13,4 15-13 16,1 5-9-15,1 0-6 14,-4-21-3-15,4-15-1 15,-6-16-3-15,-4-15 3 21,4-6-4-21,-4-8-2 0,-1-10-5 16,-5-15 5-16,-9-11-5 14,0-15-4-14,0-20 0 16,0-2 0-16,0-10 1 14,0-4-1-14,0 1 0 16,0-8 1-16,0-5-1 15,0-9 0-15,0-3-2 16,0 0-2-16,0 0-4 13,-27-28 1-13,-18-33 5 16,-10-16 2-15,-4-1 0 12,0 4 1-13,3 12-1 16,3 15-1-16,9 9 0 23,-5 5 1-23,15 8 0 0,5 6 0 13,10 9-3-13,8 10 3 16,5 0-2-16,6 0 2 14,0 0 4-14,0 0-3 16,0 0 4-16,0 0-1 14,6 10 3-14,35 30-6 16,9 10 1-16,1-3-1 14,1 3 7-14,7 0 8 17,-4-1-4-17,-2 0 6 14,-1-4-6-14,-3-1 4 16,-3-4-2-16,-12-6-5 22,0-15 4-22,-15-9-7 0,-7-10 9 7,-1 0-6 16,12 0 4-23,2-10-2 0,15-37-8 16,13-16 6-16,-4-9-9 13,5-5 0-13,-5 2 0 16,3 1 0-16,-7 9 0 14,-7 8 0-14,-13 13 0 16,-10 23 0-16,-11 14 0 14,0 7 0-14,-4 0 0 16,0 0 0-16,0 40-64 14,0 30-177-14,0-30-119 20,0-3-633-20</inkml:trace>
    </iact:actionData>
  </iact:action>
  <iact:action type="add" startTime="11306">
    <iact:property name="dataType"/>
    <iact:actionData xml:id="d3">
      <inkml:trace xmlns:inkml="http://www.w3.org/2003/InkML" xml:id="stk3" contextRef="#ctx0" brushRef="#br0">5427 18378 662 0,'0'0'269'4,"0"0"-78"2,0 0-25 1,0 0-22 1,0 0-4-2,249-50-23 4,-81 26-23-4,53-5-11 2,66-15-20 1,52 6 1-3,57 19-15 1,45 13-44 1,10 6-5 2,-7 0 0-6,-58 6 0 5,-91 22 0 0,-91-16 0-4,-90-5 0 4,-72-7 0-2,-42 0 0 1,-82-35-72 1,-29-10-263-4,-18-4-160 3</inkml:trace>
    </iact:actionData>
  </iact:action>
  <iact:action type="add" startTime="12184">
    <iact:property name="dataType"/>
    <iact:actionData xml:id="d4">
      <inkml:trace xmlns:inkml="http://www.w3.org/2003/InkML" xml:id="stk4" contextRef="#ctx0" brushRef="#br0">26594 18002 685 0,'0'0'259'21,"0"0"-83"-21,0 0-15 0,0 0-61 16,253-25-17-16,-135 14-14 14,42-6 19-13,40-4-1 13,45 12-1-14,52 9-9 23,25 0-1-23,1 0-27 0,-7 0-27 9,-23 0-6 12,-22 0-3-21,-30 0-13 0,-33 0 0 16,-33 0 0-16,-40-16 0 14,-32-11 0-14,-29-8-5 16,-40 16-53-16,-17 3-60 14,-17 4-64-14,-24 12-110 16,-35 0-128-16</inkml:trace>
    </iact:actionData>
  </iact:action>
  <iact:action type="add" startTime="13069">
    <iact:property name="dataType"/>
    <iact:actionData xml:id="d5">
      <inkml:trace xmlns:inkml="http://www.w3.org/2003/InkML" xml:id="stk5" contextRef="#ctx0" brushRef="#br0">20296 15159 561 0,'0'0'143'15,"0"0"13"-15,0 0-37 17,-258-49 4-17,25 49-51 13,-60 0 13-13,-61 25-11 15,-42 34-4-15,-13 31-21 17,-21 35-7-17,4 33-10 13,34 46-8-13,26 33 1 16,68 21-1-15,71 11-10 13,69 1-1-14,76-17 11 16,82-8 13-16,86-1 6 13,154-7-4-13,156 10-18 16,119-10-6-16,117-22-5 23,103-68-10-23,43-72-4 0,6-75 4 16,-81-38 1-16,-117-106 1 7,-133-46-2 15,-124-59-1-22,-116-63 1 0,-114-56 2 14,-99-27-2-14,-49-10 1 16,-140 17-2-16,-62 48 0 15,-82 56 0-15,-61 54 0 15,-57 62 0-15,-40 67-17 15,2 61-41-15,32 40-52 15,322 29-103-15,47 43-134 16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13:56.5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920">
    <iact:property name="dataType"/>
    <iact:actionData xml:id="d0">
      <inkml:trace xmlns:inkml="http://www.w3.org/2003/InkML" xml:id="stk0" contextRef="#ctx0" brushRef="#br0">15782 8949 634 0,'0'0'311'7,"0"0"-173"15,0 0 39-22,0 0-51 0,0 0-37 9,329-35-17 13,-176 30-6-22,33 5-15 0,29 0 3 14,4 0-9-14,4 0 1 15,-12 0 15-15,-32 0-30 15,-27 0-25-15,-51 0 20 16,-42 0-1-16,-32 0-12 13,-22 0 3-12,-5 0-13 14,-42 8-3-15,-108-8-10 14,-76 0 10-14,-64 0 5 22,-12 0-5-22,3-8-3 11,31-5 1-11,41 9 2 4,54 4 0 5,51 0 0 13,48 0 0-22,38 0 1 0,28 0-1 16,8 0 2-16,67 0 4 14,98 0 14-14,81 0-18 17,64 0 2-17,10-3-2 14,-12-9 2-14,-45 6 3 15,-50 2 12-14,-67 4-19 14,-62 0 0-15,-53 0 0 16,-24 0 0-16,-7 0 0 13,-97 0 0-13,-93 13 0 16,-67 12 0-16,-34-13 0 14,15-8 0-14,34-4 0 16,48 0 0-16,53 0 0 22,59 0 0-22,46 0 0 0,27 0 0 14,9 0 0-14,34 0 0 12,63 0 0 3,25 0 0-13,-8 8 0-2,-32 27-79 16,-29 19-58-16,-53-26-108 14,0 5-155-14</inkml:trace>
    </iact:actionData>
  </iact:action>
  <iact:action type="add" startTime="5605">
    <iact:property name="dataType"/>
    <iact:actionData xml:id="d1">
      <inkml:trace xmlns:inkml="http://www.w3.org/2003/InkML" xml:id="stk1" contextRef="#ctx0" brushRef="#br0">16009 13806 490 0,'0'0'137'16,"0"0"24"-16,0 0 12 8,0 0-69 14,0 0-11-22,0 0 1 0,0 0 6 16,-40 69 9-16,114-60-12 14,57 0-53-14,42-5 2 16,20-4-3-16,31 0-1 14,-7-22 0-14,2-9-5 18,-34 6 2-18,-35 5 2 14,-40 6-5-14,-53 3-24 16,-24 3 10-16,-22 4-4 12,-11 4-12-12,-38 0-6 17,-101 0-13-17,-78 0 13 14,-51 7 1-14,-21 15-1 23,3 3-3-23,22 7-1 0,33 8 3 15,49 6 1-15,56-6 0 16,54-11 1-15,47-16-1 7,25-1 1 11,38-12 4-19,114 0-2 0,90-29 0 15,66-24 0-15,23-12-2 15,-11 5 4-15,-57 18-4 16,-58 17 8-16,-79 16-3 14,-52-2 9-14,-45 5 1 16,-24 4-4-16,-5 2-12 14,-45 0 0-14,-66 0 0 16,-45 0 0-16,-15 0 0 22,11 0 0-22,21 0 0 0,46 0 0 7,24 0 0 16,26 0-4-23,27 0-7 0,13 0-66 16,3 0-68-16,0 8-63 18,32 12-212-17</inkml:trace>
    </iact:actionData>
  </iact:action>
  <iact:action type="add" startTime="30020">
    <iact:property name="dataType"/>
    <iact:actionData xml:id="d2">
      <inkml:trace xmlns:inkml="http://www.w3.org/2003/InkML" xml:id="stk2" contextRef="#ctx0" brushRef="#br1">20765 18748 542 0,'0'0'257'22,"0"0"-93"-22,0 0-39 0,0 0-38 15,0 0-17-14,0 0-26 32,0 0 58-32,19 0-28-1,5 0-4 0,-1-7 1 0,2-5-7 10,2 3-2 7,1 2 1-17,-1-1-31 13,5 8 30-13,10-10-43 16,-2 7 9-16,4-1-9 13,3-1-1-13,3 5 0 17,-3-7 2-17,5-2-2 15,-5 9-4-15,-5 0-10 15,6-9-4-15,-8 9 0 22,11 0 0-22,-7 0 0 0,11-3 0 9,0-1 0 12,2 1 0-21,6 3 0 0,8-9 0 13,-7 0 0-12,-1 9 0 15,4-7 0-16,-1 7 0 14,-3-8 0-14,0 8 0 16,0 0 0-16,1 0 0 15,1 0 0-15,-2 0 0 16,-4 0 0-16,0 0 0 13,4 0 0-13,-4 0 0 16,5 0 0-16,3 0 0 22,7 0 0-22,4 0 0 0,-5 0 0 14,5 0 0-13,2 0 0 14,-4 0 0-15,6 0 0 14,1 0 0-14,3 0 0 16,-4 0 0-16,-6 0 0 16,-6 0 0-16,-9 0 0 14,2 0 0-13,-2 0 0 14,-2 0 0-15,0 0 0 14,6 0 0-14,1 0 0 14,3 0 0-14,1 0 0 16,6 0 0-16,-7 8 0 15,7-8 0-15,-13 7 0 16,1-7 0-16,-5 0 0 17,4 0 0-17,6 0 0 20,5 0 0-20,6 0 0 0,4 0 0 15,9 0 0-15,0 0 0 16,6 0 0-16,-4 0 0 13,-3 0 0-13,1 0 0 16,4 0 0-16,-11 0 0 14,1 0 0-14,-11-15 0 16,-5 5 0-16,3 7 0 14,-6-5 0-14,-5 8 0 16,6-8 0-16,-1 8 0 22,3-9 0-22,3 5 0 0,0-4 0 16,-7 8 0-16,1-7 0 14,1 7 0-14,-1-10 0 9,-1 10 0 12,-4 0 0-21,-4 0 0 0,2 0 0 16,-2-8 0-16,7-3 0 14,3 3 0-13,5-1 0 15,-2 1 0-16,-3 0 0 13,-3 5 0-13,3-3 0 14,-4 6 0-14,-6 0 0 16,5 0 0-16,-5 0 0 16,4 0 0-16,0 0 0 23,0 0 0-23,11 0 0 0,-11 0 0 7,9 0 0 15,-3 0 0-22,3 0 0 0,2 0 0 14,-7 0 0-14,1 0 0 16,1 0 0-16,-1 0 0 14,-1 0 0-14,7 0 0 16,12 0 0-16,-1 0 0 14,7 0 0-14,-1 0 0 17,-7 0 0-17,-2 0 0 15,-8 0 0-15,0 0 0 15,-11 0 0-15,0 0 0 13,-4 0 0-13,-6 0 0 16,8 0 0-16,-6 0 0 22,4 0 0-22,0 0 0 0,4 0 0 17,-4 0 0-17,4 0 0 14,3 0 0-14,-3 0 0 16,6 0 0-16,9 0 0 13,2 6 0-13,1-6 0 16,-3 3 0-16,-11-3 0 14,-4 0 0-14,-8 0 0 16,-17 0 0-16,-9 0 0 14,-10 0 0-14,-8 0 0 14,-7 0 0-14,-4 0 0 17,0 0 0-17,0 0 0 16,0 8 0-16,0-8 0 14,0 8 0-14,0-8 0 21,0 0 0-21,-15 9 0 0,-37-9-20 16,-41 0-258-16,44 0-91 15,-5 0-348-15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16:02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6">
    <iact:property name="dataType"/>
    <iact:actionData xml:id="d0">
      <inkml:trace xmlns:inkml="http://www.w3.org/2003/InkML" xml:id="stk0" contextRef="#ctx0" brushRef="#br0">4873 7691 760 0,'0'0'207'1,"0"0"3"-1,0 0-68 37,0 0-31-37,0 0-10 0,0 0-31 0,343 5-6 2,-197-5 3 39,26 0-4-41,8 0-3 0,20 0-16 0,2 0 3 0,-14 0-13 42,-18 12 1-42,-24-4-10 0,-37-1-18 0,-37-7-7 0,-26 0 0 0,-27 0 0 41,-19 0 0-41,0 0 0 0,0 4 0 0,0-4 0 0,-93 0 0 42,-56 0 0-42,-66 0 0 0,-13 9 0 0,9 7 0 0,4 1 0 0,26 0 0 44,24 2 0-44,32-1 0 0,39-6 0 0,35-5 0 0,29-7 0 0,24 0 0 42,6 0 0-42,0 0 0 0,86 0 0 0,74 0 0 0,66-4 0 68,23-24 0-68,-1-2 0 0,-24 5 0 0,-31 15 0 1,-47 1 0-1,-39 9 0 0,-33 0 0 0,-34 0 0 0,-21 0 0 1,-19 0 0 61,0 0 0-62,0 0 0 0,0 0 0 0,-95 5 0 0,-63 6 0 0,-48 6 0 0,-7-9 0 0,4-8 0 85,20 0 0-85,26 0 0 0,33 0 0 0,33 0 0 0,36 0 0 0,33 0 0 0,16 0 0 1,12 0 0-1,42 0 0 0,86 0 0 0,51-22 0 4,45 3 0 35,-3 3 0-39,-14 4 0 0,-41 2 0 0,-42 8 0 1,-46 2 0 38,-40 0 0-38,-31 0 0-1,-7 0 0 0,0 0 0 0,-76 0 0 1,-66 12 0 41,-39 16 0-42,-8-3 0 0,-1-6 0 0,19 6 0 0,15 12-31 57,118-24-170-57,7 12-205 1</inkml:trace>
    </iact:actionData>
  </iact:action>
  <iact:action type="add" startTime="5372">
    <iact:property name="dataType"/>
    <iact:actionData xml:id="d1">
      <inkml:trace xmlns:inkml="http://www.w3.org/2003/InkML" xml:id="stk1" contextRef="#ctx0" brushRef="#br0">3794 12650 246 0,'0'0'435'0,"0"0"-247"0,0 0-58 0,0 0-32 70,0 0-46-70,0 0-17 0,0 0 51 0,0 0-33 0,-236-60 18 0,120 60 4 1,-10 0-25-1,-16 35-3 0,10 36-9 4,-5 23-7 40,4 13 0-43,30 11-8-1,14 3 10 0,36 10-7 1,18 0 2-1,30 0-7 44,5 3 3-44,49-12 6 0,92-10 3 0,49-10-5 0,44-30-17 1,4-22-5 44,-9-25-6-45,-26-25 9 0,-35-12-7 0,-22-66 2 0,-41-40-4 0,-38-46-2 45,-35-44-1-45,-32-22 1 0,0-11-1 0,-63 20-3 0,-19 30-18 0,-7 44-65 46,5 54-48-46,44 93-150 0,2 11-261 0</inkml:trace>
    </iact:actionData>
  </iact:action>
  <iact:action type="add" startTime="7956">
    <iact:property name="dataType"/>
    <iact:actionData xml:id="d2">
      <inkml:trace xmlns:inkml="http://www.w3.org/2003/InkML" xml:id="stk2" contextRef="#ctx0" brushRef="#br0">5844 17457 515 0,'0'0'153'1,"0"0"-25"41,0 0 1-42,0 0-44 0,0 0-18 0,0 0-14 0,0 0 7 48,40-11 4-48,-59 11 9 0,-54 0 46 0,-29 0-65 0,-3 4-10 0,-17 32-21 0,-3 14-1 55,5 8-7-55,15 14 1 0,6 10 10 0,25 1 2 0,15 14 10 1,17 6-6-1,29-10 1 45,13 4-13-45,32 3 0 0,78 0 7 0,41 0-7 0,31-10-8 1,3-13-4 62,-4-17 5-63,-19-13 4 0,-20-47 8 0,-16 0-15 0,-8-47-8 0,-29-71-2 0,-18-44-3 0,-41-31-4 3,-30-15 4 41,0 17-3-44,-49 27 1 0,-37 46-30 0,-24 35-52 0,-16 39-42 0,67 44-68 48,-4 0-162-48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13:56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20">
    <iact:property name="dataType"/>
    <iact:actionData xml:id="d0">
      <inkml:trace xmlns:inkml="http://www.w3.org/2003/InkML" xml:id="stk0" contextRef="#ctx0" brushRef="#br0">8954 9717 758 0,'0'0'148'22,"0"0"-18"-22,0 0-22 0,0 0-33 15,0 0-22-15,0 0 7 16,-10-11 10-16,10 11 16 14,0 0-9-14,0 19-5 17,0 31-26-17,15 16-33 13,10 14 12-13,4 18-1 16,-1 13-11-16,8 11-7 14,6 6 7-14,-2-3-5 16,2 2 2-16,2 5-3 23,-2-6 5-23,-6-7 0 0,0-6 1 13,-4-14-1-13,-11-14-2 16,-7-7 2-16,-5-16-8 14,-9-15-3-14,0-9-1 16,0-5 0-16,0-14 0 14,0 4-1-14,0-8 1 16,0-3 0-16,0 4-1 16,0 0 1-16,-9 2 0 14,-5-8 0-14,7-1-2 17,-5 0 0-17,5-9-1 13,3 4-4-13,-6-4 2 15,1 0 3-15,-3 0 1 23,1 0 0-23,-6 0 1 0,2 0 0 15,-3 0 0-14,-4 0 0 13,-1 0-2-14,-4 0-1 14,-3 0-3-14,14 0-4 16,7 0 2-16,5 0 8 15,4 0 0-15,0 0 1 15,0 0 3-15,0 0-3 14,0 0 2-14,0 0-3 16,0 0 0-16,0 0 0 14,0-13-3-14,-4-15 2 16,-15-13 0-16,2-9 1 15,2 10 0-15,-4 8 0 17,6 11 0-17,1 5 0 20,3 4-1-20,-1 3 1 0,6 5 0 15,4 4 1-14,0 0 2 13,0 0-3-14,0 0 9 15,0 0 17-15,0 4 9 16,14 33 3-16,20 9-31 15,4-7 8-15,-2-6 7 15,2 1 4-15,-4 3-8 13,-1-1 2-13,-3-3-20 16,-1-5 0-16,-6-7 0 14,-10-10 0-13,-9-5 0 14,5-6 0-15,-5 0 0 16,2 0 0-15,13 0 0 16,13-6 0-17,8-34 0 6,15-21 0 3,-3-10 0-6,5-1 0 13,2-2 0-16,0 5 0 14,0 7 0-14,0 13 0 16,-6 20 0-16,2 26 0 15,-1 3-24-15,-41 0-231 16,2 37-194-16</inkml:trace>
    </iact:actionData>
  </iact:action>
  <iact:action type="add" startTime="6063">
    <iact:property name="dataType"/>
    <iact:actionData xml:id="d1">
      <inkml:trace xmlns:inkml="http://www.w3.org/2003/InkML" xml:id="stk1" contextRef="#ctx0" brushRef="#br0">17971 9693 746 0,'0'0'139'22,"0"0"23"-22,0 0-44 0,0 0-37 13,0 0 5-13,0 0-4 16,-21 53 0-16,15 12-13 14,6 13-5-14,0 11-18 16,0 19-13-16,0 14-12 15,0 15-1-15,6 7-5 16,7 9-7-16,6-13-2 16,-7 0 3-16,7-6 1 14,-6-10 6-14,2-11-5 15,-3-6 1-15,-3-20-5 16,-9-28 1-16,0-16-4 21,0-26 5-21,0-15-8 0,0-2-1 16,0 4 0-16,0 1-2 16,0-5 0-16,0 4 1 15,0-4-1-15,0 0-2 14,0 0-1-14,0 0-5 15,0 0 8-15,-25-13-2 15,-13-24-13-15,10-3-6 15,1 8 4-15,14 11 0 14,5 5 13-14,-3 12 6 16,5-5 0-16,0-6 0 14,-11-10-2-13,0-3 2 14,0-7 0-15,4 8-2 16,1 7-1-16,10 2 1 15,2 11 2-14,0 7 1 19,0 0 5-20,0 0 12 0,0 0 30 14,0 7 9-14,21 51-15 17,19 20-13-17,0 4 6 14,-4-10-2-14,-1-14-3 16,-3-16-22-16,-11-20-8 13,2-13 0-13,3-9 0 16,5 0 0-16,9 0 0 14,0-53 0-14,2-15 0 17,-2-14 0-17,-2 4 0 13,-8 13 0-13,6 15 0 16,-3 13 0-16,7 18 0 22,13 10 0-22,23 9-159 0,-44 0-168 10,12 28-215 7</inkml:trace>
    </iact:actionData>
  </iact:action>
  <iact:action type="add" startTime="7248">
    <iact:property name="dataType"/>
    <iact:actionData xml:id="d2">
      <inkml:trace xmlns:inkml="http://www.w3.org/2003/InkML" xml:id="stk2" contextRef="#ctx0" brushRef="#br0">30181 9398 609 0,'0'0'198'24,"0"0"-23"-24,0 0-53 0,0 0-21 13,0 0-34-13,0 0 12 13,29 230 15-13,-20-117-15 17,9 18-18-16,-1 21-1 12,2 20-13-13,4 15-13 16,1 5-9-15,1 0-6 14,-4-21-3-15,4-15-1 15,-6-16-3-15,-4-15 3 21,4-6-4-21,-4-8-2 0,-1-10-5 16,-5-15 5-16,-9-11-5 14,0-15-4-14,0-20 0 16,0-2 0-16,0-10 1 14,0-4-1-14,0 1 0 16,0-8 1-16,0-5-1 15,0-9 0-15,0-3-2 16,0 0-2-16,0 0-4 13,-27-28 1-13,-18-33 5 16,-10-16 2-15,-4-1 0 12,0 4 1-13,3 12-1 16,3 15-1-16,9 9 0 23,-5 5 1-23,15 8 0 0,5 6 0 13,10 9-3-13,8 10 3 16,5 0-2-16,6 0 2 14,0 0 4-14,0 0-3 16,0 0 4-16,0 0-1 14,6 10 3-14,35 30-6 16,9 10 1-16,1-3-1 14,1 3 7-14,7 0 8 17,-4-1-4-17,-2 0 6 14,-1-4-6-14,-3-1 4 16,-3-4-2-16,-12-6-5 22,0-15 4-22,-15-9-7 0,-7-10 9 7,-1 0-6 16,12 0 4-23,2-10-2 0,15-37-8 16,13-16 6-16,-4-9-9 13,5-5 0-13,-5 2 0 16,3 1 0-16,-7 9 0 14,-7 8 0-14,-13 13 0 16,-10 23 0-16,-11 14 0 14,0 7 0-14,-4 0 0 16,0 0 0-16,0 40-64 14,0 30-177-14,0-30-119 20,0-3-633-20</inkml:trace>
    </iact:actionData>
  </iact:action>
  <iact:action type="add" startTime="11306">
    <iact:property name="dataType"/>
    <iact:actionData xml:id="d3">
      <inkml:trace xmlns:inkml="http://www.w3.org/2003/InkML" xml:id="stk3" contextRef="#ctx0" brushRef="#br0">5427 18378 662 0,'0'0'269'4,"0"0"-78"2,0 0-25 1,0 0-22 1,0 0-4-2,249-50-23 4,-81 26-23-4,53-5-11 2,66-15-20 1,52 6 1-3,57 19-15 1,45 13-44 1,10 6-5 2,-7 0 0-6,-58 6 0 5,-91 22 0 0,-91-16 0-4,-90-5 0 4,-72-7 0-2,-42 0 0 1,-82-35-72 1,-29-10-263-4,-18-4-160 3</inkml:trace>
    </iact:actionData>
  </iact:action>
  <iact:action type="add" startTime="12184">
    <iact:property name="dataType"/>
    <iact:actionData xml:id="d4">
      <inkml:trace xmlns:inkml="http://www.w3.org/2003/InkML" xml:id="stk4" contextRef="#ctx0" brushRef="#br0">26594 18002 685 0,'0'0'259'21,"0"0"-83"-21,0 0-15 0,0 0-61 16,253-25-17-16,-135 14-14 14,42-6 19-13,40-4-1 13,45 12-1-14,52 9-9 23,25 0-1-23,1 0-27 0,-7 0-27 9,-23 0-6 12,-22 0-3-21,-30 0-13 0,-33 0 0 16,-33 0 0-16,-40-16 0 14,-32-11 0-14,-29-8-5 16,-40 16-53-16,-17 3-60 14,-17 4-64-14,-24 12-110 16,-35 0-128-16</inkml:trace>
    </iact:actionData>
  </iact:action>
  <iact:action type="add" startTime="13069">
    <iact:property name="dataType"/>
    <iact:actionData xml:id="d5">
      <inkml:trace xmlns:inkml="http://www.w3.org/2003/InkML" xml:id="stk5" contextRef="#ctx0" brushRef="#br0">20296 15159 561 0,'0'0'143'15,"0"0"13"-15,0 0-37 17,-258-49 4-17,25 49-51 13,-60 0 13-13,-61 25-11 15,-42 34-4-15,-13 31-21 17,-21 35-7-17,4 33-10 13,34 46-8-13,26 33 1 16,68 21-1-15,71 11-10 13,69 1-1-14,76-17 11 16,82-8 13-16,86-1 6 13,154-7-4-13,156 10-18 16,119-10-6-16,117-22-5 23,103-68-10-23,43-72-4 0,6-75 4 16,-81-38 1-16,-117-106 1 7,-133-46-2 15,-124-59-1-22,-116-63 1 0,-114-56 2 14,-99-27-2-14,-49-10 1 16,-140 17-2-16,-62 48 0 15,-82 56 0-15,-61 54 0 15,-57 62 0-15,-40 67-17 15,2 61-41-15,32 40-52 15,322 29-103-15,47 43-134 16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13:56.5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920">
    <iact:property name="dataType"/>
    <iact:actionData xml:id="d0">
      <inkml:trace xmlns:inkml="http://www.w3.org/2003/InkML" xml:id="stk0" contextRef="#ctx0" brushRef="#br0">15782 8949 634 0,'0'0'311'7,"0"0"-173"15,0 0 39-22,0 0-51 0,0 0-37 9,329-35-17 13,-176 30-6-22,33 5-15 0,29 0 3 14,4 0-9-14,4 0 1 15,-12 0 15-15,-32 0-30 15,-27 0-25-15,-51 0 20 16,-42 0-1-16,-32 0-12 13,-22 0 3-12,-5 0-13 14,-42 8-3-15,-108-8-10 14,-76 0 10-14,-64 0 5 22,-12 0-5-22,3-8-3 11,31-5 1-11,41 9 2 4,54 4 0 5,51 0 0 13,48 0 0-22,38 0 1 0,28 0-1 16,8 0 2-16,67 0 4 14,98 0 14-14,81 0-18 17,64 0 2-17,10-3-2 14,-12-9 2-14,-45 6 3 15,-50 2 12-14,-67 4-19 14,-62 0 0-15,-53 0 0 16,-24 0 0-16,-7 0 0 13,-97 0 0-13,-93 13 0 16,-67 12 0-16,-34-13 0 14,15-8 0-14,34-4 0 16,48 0 0-16,53 0 0 22,59 0 0-22,46 0 0 0,27 0 0 14,9 0 0-14,34 0 0 12,63 0 0 3,25 0 0-13,-8 8 0-2,-32 27-79 16,-29 19-58-16,-53-26-108 14,0 5-155-14</inkml:trace>
    </iact:actionData>
  </iact:action>
  <iact:action type="add" startTime="5605">
    <iact:property name="dataType"/>
    <iact:actionData xml:id="d1">
      <inkml:trace xmlns:inkml="http://www.w3.org/2003/InkML" xml:id="stk1" contextRef="#ctx0" brushRef="#br0">16009 13806 490 0,'0'0'137'16,"0"0"24"-16,0 0 12 8,0 0-69 14,0 0-11-22,0 0 1 0,0 0 6 16,-40 69 9-16,114-60-12 14,57 0-53-14,42-5 2 16,20-4-3-16,31 0-1 14,-7-22 0-14,2-9-5 18,-34 6 2-18,-35 5 2 14,-40 6-5-14,-53 3-24 16,-24 3 10-16,-22 4-4 12,-11 4-12-12,-38 0-6 17,-101 0-13-17,-78 0 13 14,-51 7 1-14,-21 15-1 23,3 3-3-23,22 7-1 0,33 8 3 15,49 6 1-15,56-6 0 16,54-11 1-15,47-16-1 7,25-1 1 11,38-12 4-19,114 0-2 0,90-29 0 15,66-24 0-15,23-12-2 15,-11 5 4-15,-57 18-4 16,-58 17 8-16,-79 16-3 14,-52-2 9-14,-45 5 1 16,-24 4-4-16,-5 2-12 14,-45 0 0-14,-66 0 0 16,-45 0 0-16,-15 0 0 22,11 0 0-22,21 0 0 0,46 0 0 7,24 0 0 16,26 0-4-23,27 0-7 0,13 0-66 16,3 0-68-16,0 8-63 18,32 12-212-17</inkml:trace>
    </iact:actionData>
  </iact:action>
  <iact:action type="add" startTime="30020">
    <iact:property name="dataType"/>
    <iact:actionData xml:id="d2">
      <inkml:trace xmlns:inkml="http://www.w3.org/2003/InkML" xml:id="stk2" contextRef="#ctx0" brushRef="#br1">20765 18748 542 0,'0'0'257'22,"0"0"-93"-22,0 0-39 0,0 0-38 15,0 0-17-14,0 0-26 32,0 0 58-32,19 0-28-1,5 0-4 0,-1-7 1 0,2-5-7 10,2 3-2 7,1 2 1-17,-1-1-31 13,5 8 30-13,10-10-43 16,-2 7 9-16,4-1-9 13,3-1-1-13,3 5 0 17,-3-7 2-17,5-2-2 15,-5 9-4-15,-5 0-10 15,6-9-4-15,-8 9 0 22,11 0 0-22,-7 0 0 0,11-3 0 9,0-1 0 12,2 1 0-21,6 3 0 0,8-9 0 13,-7 0 0-12,-1 9 0 15,4-7 0-16,-1 7 0 14,-3-8 0-14,0 8 0 16,0 0 0-16,1 0 0 15,1 0 0-15,-2 0 0 16,-4 0 0-16,0 0 0 13,4 0 0-13,-4 0 0 16,5 0 0-16,3 0 0 22,7 0 0-22,4 0 0 0,-5 0 0 14,5 0 0-13,2 0 0 14,-4 0 0-15,6 0 0 14,1 0 0-14,3 0 0 16,-4 0 0-16,-6 0 0 16,-6 0 0-16,-9 0 0 14,2 0 0-13,-2 0 0 14,-2 0 0-15,0 0 0 14,6 0 0-14,1 0 0 14,3 0 0-14,1 0 0 16,6 0 0-16,-7 8 0 15,7-8 0-15,-13 7 0 16,1-7 0-16,-5 0 0 17,4 0 0-17,6 0 0 20,5 0 0-20,6 0 0 0,4 0 0 15,9 0 0-15,0 0 0 16,6 0 0-16,-4 0 0 13,-3 0 0-13,1 0 0 16,4 0 0-16,-11 0 0 14,1 0 0-14,-11-15 0 16,-5 5 0-16,3 7 0 14,-6-5 0-14,-5 8 0 16,6-8 0-16,-1 8 0 22,3-9 0-22,3 5 0 0,0-4 0 16,-7 8 0-16,1-7 0 14,1 7 0-14,-1-10 0 9,-1 10 0 12,-4 0 0-21,-4 0 0 0,2 0 0 16,-2-8 0-16,7-3 0 14,3 3 0-13,5-1 0 15,-2 1 0-16,-3 0 0 13,-3 5 0-13,3-3 0 14,-4 6 0-14,-6 0 0 16,5 0 0-16,-5 0 0 16,4 0 0-16,0 0 0 23,0 0 0-23,11 0 0 0,-11 0 0 7,9 0 0 15,-3 0 0-22,3 0 0 0,2 0 0 14,-7 0 0-14,1 0 0 16,1 0 0-16,-1 0 0 14,-1 0 0-14,7 0 0 16,12 0 0-16,-1 0 0 14,7 0 0-14,-1 0 0 17,-7 0 0-17,-2 0 0 15,-8 0 0-15,0 0 0 15,-11 0 0-15,0 0 0 13,-4 0 0-13,-6 0 0 16,8 0 0-16,-6 0 0 22,4 0 0-22,0 0 0 0,4 0 0 17,-4 0 0-17,4 0 0 14,3 0 0-14,-3 0 0 16,6 0 0-16,9 0 0 13,2 6 0-13,1-6 0 16,-3 3 0-16,-11-3 0 14,-4 0 0-14,-8 0 0 16,-17 0 0-16,-9 0 0 14,-10 0 0-14,-8 0 0 14,-7 0 0-14,-4 0 0 17,0 0 0-17,0 0 0 16,0 8 0-16,0-8 0 14,0 8 0-14,0-8 0 21,0 0 0-21,-15 9 0 0,-37-9-20 16,-41 0-258-16,44 0-91 15,-5 0-348-15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20:42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03">
    <iact:property name="dataType"/>
    <iact:actionData xml:id="d0">
      <inkml:trace xmlns:inkml="http://www.w3.org/2003/InkML" xml:id="stk0" contextRef="#ctx0" brushRef="#br0">2382 10158 868 0,'0'0'170'2,"0"0"-110"22,0 0-8-24,0 0-42 0,0 0-8 14,0 0 8-14,0 0 53 17,0 0 21-17,23-49 25 13,-23 37-25-13,0-5-15 16,0-2-15-16,0-2-25 14,0-4-8-14,0 0-19 16,0-3 2-16,0 3-4 14,0 6 0-14,0-2 1 16,0 5 0-16,0 7 7 14,0 5 2-14,0 4 6 16,0 0-9-16,0 0-4 15,0 0-3-15,0 0 0 16,0 0 1-16,0 0 1 21,0 0-2-21,0 0 1 0,0 0 0 15,0 0 0-15,0 0 6 15,0 0 8-15,0 0 11 15,0 0-4-15,0 0 5 16,0-3-5-16,21-6-3 14,7-4 2-14,-3 5 6 15,9 4 6-15,4 4-9 14,-9 0 1-14,11 0-6 16,2 0-2-16,-2 0-17 14,0 0 0-13,3 0 0 15,-3 0 0-16,12 0 0 21,-8 0 0-21,5 0 0 0,4 0 0 16,-9 0 0-15,0 0 0 13,-2 0 0-14,-2 0 0 15,-2 0 0-15,-2 0 0 15,6 0 0-15,-6 0 0 15,-2 0 0-15,4 0 0 15,0 0 0-15,-9 0 0 17,7-7 0-17,2-6 0 13,-7 9 0-13,1 0 0 16,2 0 0-16,-5 4 0 13,1 0 0-13,1 0 0 17,1 0 0-17,-2-3 0 22,7 3 0-22,-5-8 0 0,2 8 0 13,-1-10 0-12,-1 7 0 14,2-1 0-15,-3-1 0 14,1 2 0-14,-7-1 0 16,5-2 0-15,-3 6 0 13,9 0 0-14,0 0 0 16,6 0 0-16,-2 0 0 14,6-3 0-14,-1 3 0 16,-1-4 0-16,-4 4 0 15,8 0 0-15,-14 0 0 16,6 0 0-16,2 0 0 17,-4 0 0-16,2 0 0 10,5 0 0-11,7 0 0 22,-3 0 0-22,-5 0 0 0,2 0 0 17,-10 0 0-17,2 0 0 13,-11 0 0-13,-3 0 0 13,-14 0 0-13,7 0 0 16,0 0 0-16,-2 0 0 17,-1 0 0-17,3 0 0 14,0 0 0-14,6 0 0 16,0 0 0-16,5 0 0 14,-1 0 0-14,-4 0 0 15,-2 0 0-14,-2 0 0 14,0 0 0-15,2 0 0 22,-6 0 0-22,-4 0 0 0,1 0 0 11,-7 0 0 1,-1 0 0-11,-4 0 0 20,0 0 0-21,0 0 0 0,0 0 0 13,0 0 0 0,0 0 0-12,0 0 0 16,0 0 0-17,0 36 0 0,0 13 0 15,0 1 0-15,0-10 0 15,0-8 0-15,0 5 0 16,0 1 0-16,0-5 0 13,12-1-135-12,12-7-94 15,-10-21-111-16,7-4-266 36</inkml:trace>
    </iact:actionData>
  </iact:action>
  <iact:action type="add" startTime="10712">
    <iact:property name="dataType"/>
    <iact:actionData xml:id="d1">
      <inkml:trace xmlns:inkml="http://www.w3.org/2003/InkML" xml:id="stk1" contextRef="#ctx0" brushRef="#br0">12830 10130 477 0,'0'0'300'21,"0"0"-94"-21,0 0-33 0,0 0-52 16,0 0-9-16,0 0-9 14,0 0-38-14,19-37-8 16,-19-1-13-16,0-6-18 16,0-5-7-16,0-3-9 15,0-2-7-15,0 5-3 14,0 13 0-14,0 11 0 15,-5 13 0-15,5 3 1 14,0 9 1-14,-6-3-1 16,6 3 1-16,0 0 3 23,0 0 20-23,0-5-10 0,0 5-6 13,0 0 2-13,0 0 8 16,0 0 18-16,13 0-9 14,16 0-16-14,3 0 7 16,4 0-3-16,-5 0-3 15,3 0-6-15,6-11-1 15,0-2-2-15,-4 1 4 14,10 4-6-14,5-2 14 18,2 7 0-18,1-1 2 13,1 4-2-13,2-3-9 16,0 3-2-15,2 0-1 12,4 0-1-13,-4 0 1 15,6 0-4-15,-6 0 0 23,-6 0 0-23,0 0 0 0,-5 0 0 12,-4 0 0 1,3 0 0-13,1 0 0 21,-1 0 0-21,-1 0 0 0,-2 0 0 14,1 0 0-14,7 0 0 16,-12 0 0-16,7 0 0 14,-3-5 0-14,-2 5 0 23,-6-4 0-23,4 1 0 0,2-3 0 8,2 6 0 7,-2-7 0-15,-2 7 0 16,0-5 0-16,3 1 0 20,-1 4 0-20,0-3 0 0,4 3 0 16,-4 0 0-16,3 0 0 8,1 0 0 14,-2 0 0-22,7-6 0 1,-11 2 0 12,2 4 0-13,-2 0 0 16,2 0 0-16,2 0 0 14,-1 0 0-14,-14 0 0 23,5 0 0-22,-9 0 0-1,-2 0 0 11,5 0 0 0,-1 0 0-11,-2 0 0 14,5 0 0-14,-3 0 0 20,5 0 0-20,-5 0 0 6,-1 4 0 2,-3 5 0-4,-4-9 0 12,-5 4 0-16,-7-4 0 13,10 0 0-13,0 5 0 16,-3-5 0-15,5 3 0 9,-10-3 0 8,-3 0 0-18,0 0 0 0,-1 0 0 17,-5 0 0-17,0 0 0 12,0 0 0 6,0 0 0-18,0 0 0 0,0 0 0 15,0 4 0-15,0 2 0 20,0-3 0-19,0 1 0 8,0 4 0-9,0-8 0 14,0 17 0-14,0 3 0 16,0 9 0-16,0 12 0 22,0-8 0-22,0 6 0 0,0-2 0 14,0-3-25-14,0-3-51 15,8-6-43-14,11 9-71 14,0 10-80-15,-19-23-20 15,0 8-787-15</inkml:trace>
    </iact:actionData>
  </iact:action>
  <iact:action type="add" startTime="12572">
    <iact:property name="dataType"/>
    <iact:actionData xml:id="d2">
      <inkml:trace xmlns:inkml="http://www.w3.org/2003/InkML" xml:id="stk2" contextRef="#ctx0" brushRef="#br0">8124 11293 493 0,'0'0'355'22,"0"0"-208"-22,0 0-22 0,0 0-42 14,0 0-13-14,0 0 10 18,0 0 13-18,295-2-10 10,-192-2-12 7,30-5 5-17,25 5-11 0,13-4-6 15,27-2-13-15,-4 0-10 16,-2 1-4-16,-1 0-1 15,-14 9-1-15,-8 0-6 15,-7 0-12-15,-6 0 0 14,-10 0-3-13,-1 0 1 18,-14 0-5-19,-7 0-5 5,-17 0 0 1,-20 0 0 17,-28 0 0-23,-28-3 0 0,-12 3 0 14,-16-4 0-14,1 4 0 17,-4-5 0-17,0 5 0 14,-72 0 0-14,-67 0 0 15,-57-7 0-15,-36-11 0 14,-27 1 0-14,-11 6 0 15,1 7 0-15,7 4 0 15,9 0 0-15,11 0 0 16,8 0 0-16,19 0 0 14,30 4 0-14,31 7 0 17,40-1 0-17,32-3 0 20,42-1 0-20,21-6 0 0,19 0 0 14,0 0 0-13,55 0 0 15,63 0 0-16,57 0 0 14,52 15 0-14,37 1 0 16,27-7 0-16,10 0 0 16,-6-9 0-16,-28 0 0 15,-35 0 0-15,-36 0 0 13,-23 4 0-13,-21-1 0 16,-5 10 0-16,-14-5 0 13,-28-4 0-13,-25-1 0 17,-25-3 0-17,-25 0 0 22,-11 0 0-22,-13 0 0 0,-6 0 0 16,-19 0 0-16,-118 0 0 14,-61 0 0-14,-72 0 0 15,-31-19 0-15,-7-2 0 15,9 5 0-15,25 7 0 15,36 9 0-15,38 0 0 15,35 0 0-15,39 0 0 16,35 0 0-16,35 21 0 14,43 8 0-14,13 4-65 16,23-22-184-16,36 3-142 15</inkml:trace>
    </iact:actionData>
  </iact:action>
  <iact:action type="add" startTime="24806">
    <iact:property name="dataType"/>
    <iact:actionData xml:id="d3">
      <inkml:trace xmlns:inkml="http://www.w3.org/2003/InkML" xml:id="stk3" contextRef="#ctx0" brushRef="#br0">6883 16328 438 0,'0'0'333'22,"0"0"-191"-22,0 0-33 0,0 0-52 14,0 0-11-14,0 0-13 15,0 0 5-15,268 64 13 15,-211-55 4-15,21 3 9 16,14-4-9-16,9-1-13 13,3-7-15-12,-12 0-3 25,-3 10-2-26,-20-10-9 0,-24 3 0 4,-14-3-4 12,-18 0-4-16,-13 0-1 22,0 0-3-22,0 0-1 0,0 0-3 8,0 0 1 14,-2 0 2-22,-72 5 2 0,-25-5 4 17,-36 4-2-17,11-1 1 13,2 10-4-13,12-5 0 19,5 0 0-18,16 5-2-1,15-5 2 10,3-8-1 6,24 0 0-16,14 0 0 14,14 0-2-14,15 0 2 16,4 0 0-16,0 0 1 14,0 0 0-14,10 0 0 16,60 0 2-16,29 0-2 14,19 0-2-14,17-18 1 17,1-10-1-17,-7 9 2 21,-24-6 0-21,-22 13 2 0,-24 3 4 9,-26 9 7 12,-14-8-8-21,-15 8 4 0,-4 0-9 15,0 0-1-15,0 0-1 16,-23 0 1-16,-53 0 2 13,-29 0 0-13,-15 0 5 16,8 0-2-16,1 0 4 14,22 0-2-14,22 0-5 16,8 0-1-16,19 8-1 14,10-4 0-14,13 3-1 16,9 6-23-15,8 17-61 20,0-19-126-21,0 10-234 0</inkml:trace>
    </iact:actionData>
  </iact:action>
  <iact:action type="add" startTime="32554">
    <iact:property name="dataType"/>
    <iact:actionData xml:id="d4">
      <inkml:trace xmlns:inkml="http://www.w3.org/2003/InkML" xml:id="stk4" contextRef="#ctx0" brushRef="#br0">9159 17230 758 0,'0'0'192'23,"0"0"-59"-23,0 0-33 0,0 0-42 14,0 0 11-14,0 0-10 16,0 0 32-16,0 0-13 14,-280-70-15-14,141 83-17 16,-3 35-13-16,14 14-8 15,-1 12-5-15,13 11-10 17,15 9 2-17,15 9-9 13,10 6 19-13,23 9 6 18,22 0-2-18,18-6 19 20,13-15-16-20,4-6 0 0,78-10-5 15,36 5-13-15,38-8 16 16,30-13-15-16,12-20-11 13,-8-33 5-13,-20-12-4 16,-24 0-2-16,-33-49 0 14,-22-49-3-14,-19-20 2 16,-28-37-5-16,-25-29 5 14,-19-8-4-14,0 12 2 16,-49 16-18-16,-33 38-23 14,-23 27-35-14,-17 43-17 16,-11 36-59-16,80 20-177 15,5 20-449-15</inkml:trace>
    </iact:actionData>
  </iact:action>
  <iact:action type="add" startTime="44665">
    <iact:property name="dataType"/>
    <iact:actionData xml:id="d5">
      <inkml:trace xmlns:inkml="http://www.w3.org/2003/InkML" xml:id="stk5" contextRef="#ctx0" brushRef="#br0">26166 17083 580 0,'0'0'210'24,"0"0"2"-24,0 0-61 0,0 0-68 12,0 0-4-12,0 0-2 16,0 0-3-16,0 0-21 15,0 0-20-15,0 0 11 15,-265 19-5-15,140 39-5 15,-1 12-15-15,2 20-8 16,8 12-2-16,17 12-4 13,14 8 2-13,5 21 8 18,21-3 6-18,21 3 5 14,20 4-5-14,18-10-4 16,0-1 5-16,65-10 4 21,42-23-6-21,39-13-3 0,31-21 0 16,36-20-9-16,20-40-2 15,-7-9 2-15,-22-9-4 16,-20-56 3-16,-35-26-3 14,-31-39-1-13,-31-29-3 13,-47-33 0-14,-40-16-4 14,0-4 3-14,-82-14-3 14,-26 6-20-14,-16 12-27 16,-7 33-40-16,-8 60-61 16,86 115-116-16,3 19-127 15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22:18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1">
    <iact:property name="dataType"/>
    <iact:actionData xml:id="d0">
      <inkml:trace xmlns:inkml="http://www.w3.org/2003/InkML" xml:id="stk0" contextRef="#ctx0" brushRef="#br0">9523 453 560 0,'0'0'170'7,"0"0"-1"8,0 0-37-15,0 0-32 21,0 0-12-21,0 0-11 0,-14-54 44 17,-62 54-32-17,-34 0-26 13,-27 42-8-13,-17 19-19 17,-6 23-12-17,2 19-11 13,9 12-12-12,22 14 4 14,18 4-5-15,22 2 6 15,28 6-3-15,28 7 13 23,24-5 4-23,7 4 3 0,45-15 20 10,62-20-19 3,43-16 0-13,35-35-15 14,38-37 19-14,18-24-18 16,-10-13-6-16,-26-73-1 19,-39-27 1-19,-41-33-4 13,-41-36 0-12,-44-37-2 1,-40-32-1 15,0-18 1-17,-74 8-2 14,-40 24 0-14,-25 50-6 16,-8 56-68-16,-22 57-28 15,102 74-83-15,8 25-181 13</inkml:trace>
    </iact:actionData>
  </iact:action>
  <iact:action type="add" startTime="4561">
    <iact:property name="dataType"/>
    <iact:actionData xml:id="d1">
      <inkml:trace xmlns:inkml="http://www.w3.org/2003/InkML" xml:id="stk1" contextRef="#ctx0" brushRef="#br0">26575 237 506 0,'0'0'190'21,"0"0"-7"-21,0 0-8 0,0 0-44 14,-301-25-30-14,130 57 4 17,-27 33-19-17,2 22-26 18,0 35-10-18,19 42-6 13,21 19 3-13,38 22-4 13,32-2 14-13,31 6-15 17,36-4 16-17,19-2-24 21,53-6 9-21,75-13-22 0,77-26-9 16,56-26-11-16,38-54 1 14,30-63-2-14,10-15-1 16,-16-113 1-16,-52-48-2 14,-56-38 4-14,-92-42-4 16,-77-34 0-16,-46-30 1 13,-76-26-5-13,-76 7-7 17,-48 31-23-17,-27 47-43 14,-12 67-47-14,10 74-49 16,151 105-106-16,21 51-406 26</inkml:trace>
    </iact:actionData>
  </iact:action>
  <iact:action type="add" startTime="10201">
    <iact:property name="dataType"/>
    <iact:actionData xml:id="d2">
      <inkml:trace xmlns:inkml="http://www.w3.org/2003/InkML" xml:id="stk2" contextRef="#ctx0" brushRef="#br0">24664 10653 522 0,'0'0'282'27,"0"0"-63"-27,0 0-38 0,0 0-57 0,0 0-28 8,0 0-21 15,337 73-14-23,-152-70-6 0,28-3 16 13,38 0-14-13,0 0 7 16,0 0 4-16,-32 0-19 15,-53 0-7-15,-60 0 1 15,-47 0-9-15,-45 0-30 14,-14 0-4-14,-33 0 0 16,-134 18 0-16,-92-1 0 16,-85-9 0-16,-14-8 0 15,29 0 0-15,43 0 0 15,54 0 0-15,55 7 0 15,68 6 0-15,50-8 0 14,50-5 0-14,9 0 0 16,114 3 0-16,82 8 0 22,61 10 0-22,25-9 0 0,-14 1 0 9,-45-5 0 12,-56-4 0-21,-66-1 0 0,-57-3 0 16,-33 0 0-15,-11 0 0 15,-17 6 0-15,-82 2 0 6,-42-4 0 11,-34 0 0-18,0-1-106 1,10 1-84 15,109 2-100-16,13 6-208 14</inkml:trace>
    </iact:actionData>
  </iact:action>
  <iact:action type="add" startTime="10972">
    <iact:property name="dataType"/>
    <iact:actionData xml:id="d3">
      <inkml:trace xmlns:inkml="http://www.w3.org/2003/InkML" xml:id="stk3" contextRef="#ctx0" brushRef="#br0">25267 14296 495 0,'0'0'269'21,"0"0"-79"-21,0 0-2 0,0 0-51 17,0 0-18-17,242-135-5 12,-221 127-43-12,-2 1-7 16,4 7-13-16,0-12-3 15,5 6-10-15,-7-1-7 15,-4 4-5-15,-7-3-10 14,-10 6-4-14,0 0-7 16,0 0-5-16,0 0-11 14,-48 0-3-14,-41-3 14 16,-23 3 4-16,-10-4 0 17,-13-1-1-17,1 5 1 15,-6-11 2-15,3 3-2 13,17-9-4-13,32-8 2 15,25 4-2-15,39-4 0 22,24 6 0-22,0-2 17 0,87-4 23 14,65 6-2-14,67-2-11 17,40 5 5-17,17 0-15 15,-11-2-17-15,-29 7 0 18,-61 3 0-18,-59 5 0 9,-57 3 0 1,-36 0 0-10,-23 0 0 22,0 0 0-22,-82 0 0 0,-74 0 0 16,-52 0 0-16,-28 0 0 16,23 0 0-16,30 0 0 14,48 0 0-14,44 11 0 20,41 0 0-18,37-5 0 10,13-6 0-12,82 0 0 4,91 0 0 9,75 0 0-12,48-9 0 14,-1-10 0-15,-49-3 0 16,-73 13 0-16,-89 9 0 15,-54 0 0-15,-30 0 0 14,-70 0 0-14,-107 34 0 16,-97 22 0-16,-57 3 0 14,15-7 0-14,15-7 0 16,67-12 0-16,63-8 0 14,72-9 0-14,53-9 0 16,46-7 0-16,65 0 0 21,81 0 0-21,48 0 0 0,-3 0 0 14,-28 0 0-14,-39 0-117 16,-107 0-104-16,-17 0-194 17</inkml:trace>
    </iact:actionData>
  </iact:action>
  <iact:action type="add" startTime="12068">
    <iact:property name="dataType"/>
    <iact:actionData xml:id="d4">
      <inkml:trace xmlns:inkml="http://www.w3.org/2003/InkML" xml:id="stk4" contextRef="#ctx0" brushRef="#br0">25121 16940 888 0,'0'0'197'13,"0"0"3"-13,242-4-43 15,-138 4-55-15,7 0-9 15,20 0-6-14,2 4-6 19,-11-4-19-20,-17 0-10 0,-29 0-10 16,-36 0-7-16,-21 0-12 14,-19 0-20-14,-27 0-3 16,-119 0-24-16,-77 0 23 17,-70 0 1-17,-4 0 1 15,10 0 5-15,35 0-2 12,60 8-2-12,53-1-2 23,63-7-3-22,53 0 3-1,23 0 2 10,97 0 19 3,88 0-4-13,62 4-17 14,18 5 0-14,-4 0 0 16,-52 7 0-10,-66-4 0 9,-54 3 0-15,-58 2 0 0,-31-9 0 15,-31 14 0-15,-102 2 0 16,-52 5 0-16,-37-18 0 11,26-6 0 7,32-5 0-18,50 0 0 0,55 0 0 12,32 0 0 7,27 0 0-19,67 0 0 0,75 0 0 14,53 12 0-14,10 25 0 16,-28-1 0-16,-55-8 0 14,-48-3 0-14,-51-13 0 16,-23-12 0-16,0 17 0 16,-53-9 0-16,-48 8 0 22,-36-4 0-22,-23-3-113 0,-8-9-96 13,98 0-117-13,17 0-432 17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24:51.4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9854">
    <iact:property name="dataType"/>
    <iact:actionData xml:id="d0">
      <inkml:trace xmlns:inkml="http://www.w3.org/2003/InkML" xml:id="stk0" contextRef="#ctx0" brushRef="#br0">29087 7645 742 0,'0'0'75'5,"0"0"39"16,0 0-6-21,0 0-46 0,0 0-8 16,0 0-10-16,0 0-8 14,0 0-4-14,-177-155 14 16,101 155 10-16,-2 0-17 15,-17 59 35-15,5 29-32 15,-1 36-3-15,5 23-15 15,10 27-15-15,13 23 1 16,18 21-2-16,28 9 5 14,17 8 17-13,0-12 0 13,62-22 0-14,35-43-14 23,21-30 8-22,23-44-8-1,13-34 2 6,10-50-8 2,0-15-10 0,-6-117-1 6,-6-63-1-14,-21-47 1 19,-41-35 1-19,-48-10 0 4,-42 4-2 5,0 28 4 11,-52 46-4-20,-39 53 1 0,-12 47-9 14,-7 46-69-14,64 63-112 16,6 13-157-16</inkml:trace>
    </iact:actionData>
  </iact:action>
  <iact:action type="add" startTime="13001">
    <iact:property name="dataType"/>
    <iact:actionData xml:id="d1">
      <inkml:trace xmlns:inkml="http://www.w3.org/2003/InkML" xml:id="stk1" contextRef="#ctx0" brushRef="#br0">20907 16416 985 0,'0'0'166'15,"0"0"23"-15,0 0 3 14,0 0-41-14,0 0-71 16,267 5 12-16,-94-25-25 16,19-25-20-16,16-1 1 23,-1 2-18-23,-5 7-30 0,-25 21 0 13,-27 4 0-13,-36 6 0 16,-38 2 0-16,-36 4 0 14,-15 0 0-14,-25 0 0 16,0 0 0-16,0 0 0 13,0 0 0-13,-65 0 0 17,-62 22 0-17,-63 13 0 16,-56-5 0-16,-3-17 0 15,3-13 0-15,29 0 0 14,29 0 0-14,30-8 0 16,36-2 0-16,31 3 0 14,39 7 0-14,30 0 0 16,18-9 0-16,4 9 0 22,59 0 0-22,99 0 0 0,70 0 0 8,40 0 0 13,-22 0 0-21,-25 0 0 0,-37 0 0 14,-31 0 0-13,-39 0 0 14,-38 0 0-15,-36 0 0 14,-29 0 0-14,-11 0 0 16,0 0 0-16,-116-9 0 14,-59-1 0-14,-59 1 0 17,4-4 0-17,30 10 0 14,38 3 0-14,35 0 0 16,26 25 0-16,38 40-60 21,63-33-271-21,0-11-356 0</inkml:trace>
    </iact:actionData>
  </iact:action>
  <iact:action type="add" startTime="14470">
    <iact:property name="dataType"/>
    <iact:actionData xml:id="d2">
      <inkml:trace xmlns:inkml="http://www.w3.org/2003/InkML" xml:id="stk2" contextRef="#ctx0" brushRef="#br0">23950 15995 606 0,'0'0'271'17,"0"0"-139"-17,0 0 12 14,0 0-25-14,0 0-30 15,0 0-1-15,0 0-12 14,23 196-17-14,-23-139-4 16,0 5 2-15,0-12-6 12,0-7-4-12,0-5-4 14,0-5-13-15,0-22 0 21,0-5-9-21,0-6 6 0,4 0-7 17,19 4-3-17,13 4-2 14,12-8-11-14,18 0 1 16,10 0 1-16,12 0 4 15,9 0 2-15,10 0 1 23,-3 0-13-23,5 0 0 0,-1 0 0 9,12 0 0 5,4 0 0-14,19 0 0 14,11 0 0-13,11 0 0 14,3 0 0-15,3 0 0 13,-11 0 0-12,0 0 0 14,-12 0 0-14,-5 12 0 21,-8 20 0-22,-7-11 0 0,1 4 0 8,6-9 0 14,4-7 0-22,-4 1 0 0,4-10 0 13,-8 0 0-13,-11 0 0 16,10 0 0-16,-18 10 0 14,-2-8 0-14,-16 4 0 16,-16-2 0-16,-12-4 0 15,-14 0 0-15,-10 3 0 15,-12-3 0-14,-5 0 0 13,-16 0 0-14,-5 0 0 16,-4 0 0-16,0 4 0 21,0-4 0-20,0 0 0-1,0 0 0 15,0 0 0-15,0 0 0 15,0 0 0-15,0 0 0 16,0 0 0-16,0 0 0 13,0 0 0-12,0 0 0 15,0 0 0-16,0 0 0 13,0-7 0-13,0-58 0 17,-19-46 0-17,-13-28 0 23,5-1 0-23,10-7 0 0,2 17 0 8,11 20 0 5,-4 23 0-13,8 43 0 15,-5 31 0-15,1 6 0 15,-4 7 0-15,4 0 0 17,4 0 0-17,0 64-98 20,0-14-192-20,0 15-202 0</inkml:trace>
    </iact:actionData>
  </iact:action>
  <iact:action type="add" startTime="20314">
    <iact:property name="dataType"/>
    <iact:actionData xml:id="d3">
      <inkml:trace xmlns:inkml="http://www.w3.org/2003/InkML" xml:id="stk3" contextRef="#ctx0" brushRef="#br0">8107 7842 495 0,'0'0'193'20,"0"0"-120"-20,0 0 31 0,0 0-33 8,0 0-23 14,0 0-8-22,0 0 4 0,0 0 5 8,17-56-7 14,-4 34 3-22,2 3-7 0,-3-3-11 14,7 3-3-14,7-6-5 16,3-9-4-16,1 7-4 15,3-5-3-15,3-2 2 16,-2 6 2-16,-1 0-2 13,10 3 4-13,-8 4-5 17,5-4-1-17,3 8-1 17,-3-2 3-17,2 7-1 13,-2-1 2-13,6 5 5 21,-2-5-1-21,11 6-5 0,8-5-3 9,-8 0 3 7,2 3-6-16,-4-4 1 21,-5 1 1-21,3 8 1 0,-9 4 7 14,-2 0-3-14,0 0 4 16,2 0-2-16,-6 0-4 14,-4 13-2-14,-7 3-4 20,4-4 0-19,-5 9 3 4,-12-1-1 3,5 5 6 5,-6-6-5-13,3 2 2 14,-5 1-4-14,-5-7-3 15,-2 6-1-14,-2-14 0 12,0 3-2-13,0-7 0 22,0 2 2-22,0 2-4 0,0 0 2 16,0 8 1-15,0-12 1 12,-2 4-3-13,-25 2-1 17,-13 0-1-17,-13-5-11 13,0-1 5-12,-10 2 3 14,0-5-10-15,12 0-2 14,11 0 3-14,9 0-3 16,12 0 6-16,12 0 8 14,3 0-1-14,4 0 2 17,0 0 2-17,0 0 1 16,0 0 2-16,0 0 0 14,0 0 14-14,34 0 14 22,14 0-5-22,13 0-3 0,-2 0 4 15,0 0 1-15,0 0-1 15,-10 0 0-15,1 0 2 16,-10 0-11-16,-8 0 5 13,-11 0-3-13,-4 0-3 17,-11 0 1-17,1 0-8 13,-7 0-2-13,4 0-4 24,2-12-1-23,-6-16-2-1,0-22-1 7,0-8-1 7,0 1 2-14,0 1-2 14,0 11 2-13,0 12-24 14,0 8-24-15,0 22-60 16,2 3-108-16,17 0-131 17</inkml:trace>
    </iact:actionData>
  </iact:action>
  <iact:action type="add" startTime="23247">
    <iact:property name="dataType"/>
    <iact:actionData xml:id="d4">
      <inkml:trace xmlns:inkml="http://www.w3.org/2003/InkML" xml:id="stk4" contextRef="#ctx0" brushRef="#br0">9410 11159 365 0,'0'0'210'19,"0"0"-107"-19,0 0 12 0,0 0-27 16,0 0-16-16,0 0-9 14,0 0 7-14,12 0-13 16,-8 0-1-15,-4 0 3 20,7 0 2-21,-5 0-17 0,4 25-25 14,-2 0 2-14,-4 3 9 16,0 1-12-16,0-2-6 14,0-5-8-14,0-10 0 16,0-5 0-16,5-7 0 12,-5 0-3 7,4 0 3-19,-4 0 13 0,0 0-7 13,6 0 1-13,-6 0-1 16,0 0 0-15,0 0 1 13,0 0 0-14,13 0 0 15,6 0-1-15,6 5-7 14,9-5 2-14,-5 5-1 17,5-3 8-17,-2-2 3 21,-1 6 4-21,5-2-2 0,2-4-7 16,-4 0-6-16,4 0 2 14,2 0 0-14,4 0 5 16,9 0 10-16,1 0-4 14,-1 0 0-14,2 0-1 16,4 0-1-16,-9 0-2 14,5 0 9-14,4 0-13 16,-15 0 1-16,11 0-3 19,-8 0 0-19,-12 0 3 13,8 0 1-13,-10 0 0 13,5 0-4-13,7 0-2 15,1 0-1-15,4 0 1 19,1 0-1-19,-3 0 6 14,1 0-1-13,8 0-2 18,-2 0-3-19,-3 0 4 0,3 0-1 13,-6 0 2-13,3 0-2 17,-12 0-1-17,2 0 1 14,-6 0 0-14,-2 0-6 15,4 0 5-15,2 0-4 21,-2 0-2-19,2 0 1-2,2 0 2 11,-2 0-1 1,4 0 5-12,-4 0-6 16,7 0 3-16,-7 0 0 20,-2 0 3-20,2 0-2 0,2 0-2 9,-6 0 4 12,6 0-2-21,-2 0-5 0,2 0 0 24,-6 0 0-23,0 0 0-1,6 0 0 8,-8 0 0 0,6 0 0 11,2 0 0-19,-2 0 0 0,-2 0 0 16,6 0 0-16,-6 0 0 14,2 0 0-14,-2 0 0 16,2 0 0-16,2 0 0 14,2 0 0-14,7 0 0 16,-1 0 0-15,-3 0 0 12,5 0 0-12,-3 0 0 15,-3 0 0-16,5 0 0 21,-3 3 0-21,9 2 0 0,-8-5 0 14,14 0 0-14,-6 0 0 16,10 0 0-16,-4 0 0 15,1 0 0-15,-1 0 0 17,2 0 0-17,1 0 0 13,3 0 0-13,3 0 0 16,-3 0 0-16,-6 0 0 14,-4 5 0-14,-2-3 0 16,2 2 0-16,-2-4 0 13,-2 0 0-13,-11 0 0 21,5 0 0-21,-1 0 0 6,-8 0 0 2,7 0 0-4,1 0 0 4,3 0 0 13,-5 0 0-21,7 0 0 0,-7 0 0 16,3 0 0-16,7 0 0 14,-3 0 0-14,2 0 0 16,-5 0 0-16,1 0 0 14,-11 0 0-14,2 0 0 16,-2 0 0-16,5 0 0 16,-5 0 0-16,-3 0 0 15,6 0 0-15,-8 0 0 13,5 0 0-13,-4 0 0 16,6 0 0-16,-2 0 0 14,3 0 0-14,-3 0 0 16,-7 0 0-16,5 0 0 23,0 0 0-23,-12 0 0 0,3 0 0 13,-8 0 0-13,-2 0 0 16,-6 0 0-16,-3 0 0 14,1 0 0-14,-5 0 0 17,0 0 0-17,-1 0 0 13,-5 0 0-13,8 0 0 16,1 0 0-16,5 0 0 14,-3 0 0-14,6 0 0 17,0 0 0-17,1 0 0 14,-5 0 0-14,2 0 0 16,-13 0 0-16,4 0 0 21,-6 0 0-21,0 0 0 0,5 0 0 16,-5 0 0-16,6 0 0 15,-2 0 0-15,9 0 0 23,-5 0 0-23,3 0 0 0,-7 0 0 30,-4 0 0-29,4 0 0-1,-4 0 0 0,0 0 0 7,0 0 0 6,0 0 0 3,2-31 0-16,11-11 0 0,-9-7 0 15,-2 1 0-14,4 17 0 12,-6 16 0-13,0 8 0 17,0 2 0-17,0 5 0 14,0 0-103-13,0 81-79 21,0-22-164-22,0 25-287 0</inkml:trace>
    </iact:actionData>
  </iact:action>
  <iact:action type="add" startTime="26777">
    <iact:property name="dataType"/>
    <iact:actionData xml:id="d5">
      <inkml:trace xmlns:inkml="http://www.w3.org/2003/InkML" xml:id="stk5" contextRef="#ctx0" brushRef="#br1">5528 7573 469 0,'0'0'293'21,"0"0"-114"-21,0 0-70 0,0 0-25 14,0 0-25-14,0 0 1 16,34 0 13-16,-34 0-7 15,0 0 0-14,0 0-16 15,0 0-16-16,0 0-4 20,0 0-5-20,0 0-3 0,0 0-7 9,0-12-2 13,0-13-6-22,0-12-1 0,-4-12 42 16,-26-1-34-16,1 3-3 15,-7-3 1-15,-4 0 7 15,0 6 2-15,-2 4-3 14,2 6 1-14,-1 11-7 14,-1-2-1-14,0 4-1 16,0 6 3-16,-6-2-4 14,-1-1-1-14,1 8 0 16,-1-8 1-16,-6 11-4 15,3-2 0-14,-1 0-3 13,-2 5 2-14,7 1-2 18,-3 3-2-18,1 0 2 20,-3 0-1-20,2 0 6 0,-3 0-7 13,-3 0 3-13,12 7 1 17,8 6-3-17,-4-5 0 15,6 9 1-15,3-9-1 16,-2 5-1-16,5-1 1 13,1 0-1-13,-3 4 3 16,3 0-3-16,-3 5 1 14,-1-1-1-14,-4 10 0 16,-2-2 0-16,-2 1 0 14,3 7 2-14,7 0-1 16,1-2 0-16,5-6 0 22,14-12-1-22,1-4 0 0,7-8 0 14,2-4 0-14,0 0 1 16,0 0-1-16,0 0 0 16,0 0-1-16,0 0-1 14,0 0 2-14,0 0-3 16,0-16 0-16,0-16 3 14,0-10-3-14,0 6 3 16,0-4 0-16,11-2-1 15,-11 6 0-15,0-1 0 15,0 8 1-15,0 1-1 14,0 0 0-14,0 3-1 22,0 0 0-21,0 4-1-1,0 9-4 16,0 8-1-16,0 4 2 7,0 0 0 15,0 0 2-22,-9 0-1 0,7 0 4 13,-2 0 1-13,0 0 5 17,-2 0-5-17,6 0 0 14,0 0 0-14,0 0 2 16,0 0 0-16,0 0-2 14,0 0 2-14,0 0 0 16,0 8-1-16,0 24 6 15,0 18-5-15,0-6 1 15,0 6-2-14,0-1 1 20,0 5-1-21,6-10 5 0,-6-7 2 8,0-12-2 14,0-13 1-22,4-12 1 0,0 0 3 17,-2 0 6-17,-2 0 4 14,13 0 4-14,14 0-9 15,13 0-16-15,15-12 0 14,4-13 0-14,-8 5 0 16,-11 3 0-16,-4 9 0 14,2 8 0-14,-5 0 0 16,14 0 0-16,-5 0-101 14,-8 25-111-14,-24-10-146 16,-10-1-245-16</inkml:trace>
    </iact:actionData>
  </iact:action>
  <iact:action type="add" startTime="29251">
    <iact:property name="dataType"/>
    <iact:actionData xml:id="d6">
      <inkml:trace xmlns:inkml="http://www.w3.org/2003/InkML" xml:id="stk6" contextRef="#ctx0" brushRef="#br1">2414 11299 507 0,'0'0'180'13,"0"0"-70"-13,0 0-13 16,0 0-22-16,0 0-14 14,0 0 2-14,0 0-6 18,19 0-7-18,-19 0-6 20,0 0-4-20,0 0 13 0,4 16-46 10,-4 13 10 10,0-4 13-20,0 2-10 0,0-2 2 17,0 3 2-17,0-3-11 15,0-6 6-15,2-1 1 16,-2-2-3-16,0 0-5 12,6 2 0-11,-6-4-4 14,0 4 4-14,0-11-2 13,0-1-3-14,0 0 2 15,0 7-4-14,0-2-3 13,0 7 4-14,0-1-3 22,0-5-2-22,4-2-1 0,-4-4 2 16,0-6-1-16,0 3 0 13,0-3 4-13,0 0 11 17,0 0-1-17,0 0-5 13,0 0-2-12,0 0-2 15,0 0-1-16,5 0-4 16,-5 0 8-16,4 0 4 14,15 0 2-14,0 0-6 13,12 0-8-12,-3 0 2 14,3 0-1-14,3 0 4 12,8 0 5-13,3 0 5 16,3 0-2-15,-4 0-1 14,3 0 0-15,-12 0 2 23,5 0-4-23,-12-3 1 0,3-3-2 14,7 3 1-14,-10 3 8 16,3-4-10-16,-3 1 4 14,1-1-2-14,9-4-5 16,-6 2 4-16,2 2-5 14,-1-3 4-14,1-1-5 16,-2 4 1-16,-1-2-1 14,-3 3 7-14,3-1-7 16,1 0 3-16,-1 0 1 15,-1 0-3-15,4-1 0 15,-7 5 0-15,-2 0 2 22,5 0 1-22,-3 0 2 0,-1 0-5 8,7 0 5 14,-1 0-10-22,-1 0 0 0,1 0 0 13,2 0 0-13,4 0 0 17,4 0 0-17,8 0 0 13,-5 0 0-13,3 0 0 17,5 0 0-17,-13 0 0 14,-4 0 0-14,-1 0 0 15,-1 0 0-14,-9 0 0 13,5 0 0-14,-3 0 0 16,3 0 0-16,-1 0 0 14,7 0 0-13,4 0 0 14,2 0 0-15,7 0 0 17,-3 0 0-17,5 0 0 21,-3 0 0-21,7 0 0 0,-4 0 0 13,3 0 0-12,1 0 0 15,-2 0 0-16,-3 0 0 15,-3 0 0-15,-3 0 0 16,7 0 0-16,3 9 0 13,1-5 0-13,4 0 0 16,0-4 0-16,-6 0 0 14,8 0 0-14,-6 0 0 16,-5 0 0-16,9 0 0 14,2 0 0-14,3 0 0 15,-5 0 0-15,2 0 0 23,-2 0 0-23,0 0 0 0,0 0 0 8,-4 0 0 14,2 0 0-22,-7 0 0 0,-1 0 0 14,-1 0 0-14,-4 0 0 16,3 0 0-16,-3 0 0 14,0 0 0-14,2 0 0 18,1 0 0-18,-7 0 0 12,6 0 0-12,-6 0 0 16,2 0 0-16,3-4 0 14,-1 0 0-14,2 0 0 16,1-1 0-16,-7 1 0 23,2 2 0-23,-6-8 0 1,-3 7 0 14,10 3 0-15,-10-4 0 13,7-2 0-13,2 6 0 16,3-2 0-16,-1-4 0 14,6 6 0-14,-3-4 0 16,-3 1 0-16,-4 3 0 14,0-4 0-14,2 1 0 16,-4-2 0-16,2 5 0 14,2-4 0-14,-2 4 0 16,3-6 0-16,-1 6 0 14,10 0 0-14,-7 0 0 17,1 0 0-17,-2-3 0 13,-4-1 0-13,0 1 0 16,3 3 0-16,-6 0 0 23,-1 0 0-23,0-5 0 0,2 5 0 13,0 0 0-13,-2 0 0 16,6 0 0-16,-2 0 0 14,-2 0 0-14,0 0 0 16,-2 0 0-16,-3-4 0 14,1 4 0-14,-4-3 0 16,3-3 0-16,-7 6 0 13,3-4 0-13,-2 4 0 17,-1-3 0-17,-3-2 0 14,6 5 0-14,-5 0 0 17,-3 0 0-17,4 0 0 20,4 0 0-19,3 0 0-1,-5 0 0 17,1 0 0-17,1 0 0 13,-3 0 0-13,-3 0 0 16,0 0 0-16,-12 0 0 15,-1 0 0-15,-4 0 0 16,-3 0 0-16,-3 0 0 13,0 0 0-13,0 0 0 16,0 0 0-16,0 0 0 14,0 0 0-14,0 0 0 16,0 0 0-16,0 0 0 14,0 0 0-14,0 0 0 16,0 0 0-16,0 0 0 22,0 0 0-22,0 0 0 0,0 0 0 14,0 0 0-14,0 0 0 16,0 0 0-16,0 0 0 14,0-3 0-14,0 3 0 16,0 0 0-16,0-4 0 15,0 4 0-15,0-6 0 16,0 6 0-16,0-6 0 13,0-19 0-13,0-13 0 16,0-11 0-16,0-2 0 16,0 8 0-16,0 12 0 14,0 9 0-14,6 10 0 23,-6 5 0-23,0 7-58 0,0 0-76 8,0 0-98 13,0 16-103-21,0 21-679 0</inkml:trace>
    </iact:actionData>
  </iact:action>
  <iact:action type="add" startTime="33851">
    <iact:property name="dataType"/>
    <iact:actionData xml:id="d7">
      <inkml:trace xmlns:inkml="http://www.w3.org/2003/InkML" xml:id="stk7" contextRef="#ctx0" brushRef="#br1">9372 9669 66 0,'0'0'149'7,"0"0"-91"16,0 0-8-23,0 0-9 0,0 0-4 7,0 0 37 16,0 0 36-23,0 0 5 0,0 0-10 14,0 0-23-14,0 0-18 16,0 0-12-16,0 0-16 13,-9 0-1-13,-27 0-15 16,-10 0-7-16,2 0-2 14,-11 8-7-14,2 3 1 17,1 10 4-17,-7-2 0 14,10 3 0-14,1 6-1 16,8 1 5-16,0 5-4 15,2 3 6-15,4 6 0 16,-2 11-3-16,9 4-1 15,2-1 0-15,12-1-3 15,2 6 5-15,11 0 5 20,0 2 4-20,0 7 19 0,0-3-17 17,0-6 0-17,11-9 7 15,20-5-1-15,3-6-14 16,13-10 4-15,14-7-15 11,12-13-4-12,14-12-2 16,1 0 2-16,5 0 4 14,-7-12-3-14,-8-16 1 16,-2-1 2-16,-13 4-1 14,-4-4 1-14,-16 12-1 16,-12-8-3-16,-10 3-1 15,-2-15 0-14,-8-16-2 15,-3-9 0-16,-8-16 0 20,0 3 1-20,0 0 0 0,0 9-2 14,-23-1 2-14,-17 3-3 16,-2 6 4-16,-2 5-2 15,-3 5 1-15,1 2 0 16,-3 9 1-16,3 2 1 15,-4 6 0-14,9 5-2 12,-3 6 0-13,-6 11-2 14,-1 7 3-14,-8 0 1 16,-2 0 0-16,8 0 3 22,1 7-4-22,1 21 1 0,3 2 0 17,8-1 0-17,10-5 4 13,7 1 3-13,0 0 0 16,14-5-2-16,1 5-3 14,4 6 3-14,4 15 7 15,0 11-3-15,0 8 6 15,0 4-6-15,0 5 6 16,12-5 5-16,14-3-9 14,9 3 2-14,18-8-1 17,6-7-2-17,13-10-5 15,6-10 1-15,8-22-4 14,9-12 0-14,2 0-3 22,0-37 3-22,-5-26-3 0,-9-9 1 8,-24-14-2 15,-9-8 1-23,-14-3-1 0,-19 1 0 13,-11 20-2-13,-6 19-4 16,0 11-16-16,-6 13-48 13,-45 9-56-12,22 24-85 15,-13 0-133-16</inkml:trace>
    </iact:actionData>
  </iact:action>
  <iact:action type="add" startTime="45576">
    <iact:property name="dataType"/>
    <iact:actionData xml:id="d8">
      <inkml:trace xmlns:inkml="http://www.w3.org/2003/InkML" xml:id="stk8" contextRef="#ctx0" brushRef="#br0">2519 13713 439 0,'0'0'168'16,"0"0"-74"-16,0 0 23 16,0 0 13-16,0 0-28 23,0 0-25-23,0 0-5 0,173-29-7 13,-114 26-8-13,12-6-4 17,14 0 6-17,26 2-11 14,5-2-11-14,21 0-8 15,0 7-7-15,-4-8 6 16,2 7-11-16,-11-11-1 15,-2 12-8-15,-10-7 11 14,-11 5-12-14,-16 4 3 16,-16-3 0-16,-18 3 0 13,-16 0 0-13,-20 0-2 17,-15 0 12-17,0 0-9 15,0 0 0-15,0 0-1 15,0 0-1-14,0 0-8 21,-31 0-1-22,-35 16 0 0,-18 13 1 14,-28-9-1-14,-10-10 1 16,-17 5 0-16,-8-8-1 16,-1-4 0-15,-8 7 0 10,4-8 2-10,9 4-2 13,-2-2 0-14,14-4 0 16,19 0 0-16,24 0-1 16,20 0-3-16,24 0 4 14,19 0-2-14,16 0 1 14,9 0 1-14,0 0 0 16,0 0 0-15,0 0 1 14,0 0 1-14,45 0 3 20,56 7-5-21,40 18 2 0,25-4-1 15,18 4-1-15,5-13-2 15,-3-12 1-15,-7 0 1 15,-17 0 5-15,-12-12 3 16,-24-13 9-16,-20 4-5 14,-33 10 5-14,-30-3-2 15,-20 7-2-15,-17 3-2 14,-6-2-6-14,0 4-1 16,0 2 5-16,-59 0-7 14,-59 0 0-14,-48 0 1 16,-18 0-1-16,3-13 1 22,2 1-2-22,23 8 1 0,11 4 1 9,8 0-2 12,21 0 4-21,27 0-5 0,22 0 0 14,29 0-1-14,17 0-1 16,12 0 1-16,9 0 1 15,0 0-1-15,0 0-1 16,72-6 1-16,2 0 1 14,14 2-2-14,-16-1 0 15,-11 5 0-14,-19 0-11 11,0 0-34-12,-8 15-65 17,-34 7-74-17,0 6-184 38</inkml:trace>
    </iact:actionData>
  </iact:action>
  <iact:action type="add" startTime="56033">
    <iact:property name="dataType"/>
    <iact:actionData xml:id="d9">
      <inkml:trace xmlns:inkml="http://www.w3.org/2003/InkML" xml:id="stk9" contextRef="#ctx0" brushRef="#br0">5568 13720 470 0,'0'0'90'4,"0"0"-66"12,0 0 19-16,0 0 0 8,0 0 4 14,0 0-2-22,0 0 2 0,0 0-6 14,0 0 1-14,0 0 5 15,0 0 0-15,0 0 1 14,0 0 2-14,0 0 4 16,0 8-12-15,6 20-33 13,-6 10 5-14,0 3 6 16,0 5-17-16,0-2-1 14,0-3-1-14,0-14 2 16,0-2-2-16,0-8 5 15,0 0 5-15,0-5-1 15,0-8 5-15,0-1-5 22,0 1 4-22,0 2 9 0,0-3 2 16,0-3-5-16,7 5 0 15,10-5-4-15,6 0 10 15,6 0-17-15,9 0-8 14,-6 0 11-14,-1 0 8 17,10 0 11-17,-4 0-12 12,14-14-4-12,0 3 4 18,-5-1-4-18,15-5 7 13,-2 10-12-13,0-11 5 16,-4 7 5-16,-2 3 3 14,-1-2-3-14,-3 7 2 16,-5-1-4-16,4 4 1 22,-3-3-6-22,3-2-1 0,5-4 0 8,6-10-2 14,0-6 0-22,-2-4-5 0,8 1 8 9,-12 7 1 13,8 5-1-22,-6 3 1 0,-5 6-6 17,3-1 5-17,-7-2-8 12,1 8 3-12,1-3-3 14,1-3 0-14,-5-4 1 16,-2 7-4-16,4 1 3 16,-4 4 3-16,3 0 1 14,3 0 0-14,5 0 3 22,-5 0-2-22,7 0 0 0,-6 0-4 8,3 0 4 14,-3 0-3-22,-5 0-4 0,2 0 7 16,1 0-8-16,1 0 2 14,-4 0 0-14,9 0 2 17,-4 0-3-17,-3 0 0 13,4 0 2-13,-10 0-1 16,3 0 2-16,-3 0-2 15,-5 0-4-15,3 11 0 16,2-5 0-16,11 1 0 4,-7 3 0 5,7-8 0 7,2 8 0-15,3-10 0 12,-1 0 0-12,4 0 0 14,4 3 0-15,1 2 0 22,-12-5 0-21,7 4 0-1,-2-1 0 12,-6 7 0-12,-3 1 0 18,-1 10 0-18,3-1 0 13,-6-4 0-13,9 0 0 16,4 0 0-16,2-4 0 15,4 6 0-15,3-11 0 16,1-3 0-16,5 5 0 15,-9-4 0-15,-2-2 0 15,4-3 0-15,-6 0 0 15,-4 0 0-15,0 0 0 14,-2 0 0-14,8-17 0 23,-2-6 0-23,0 5 0 0,0-1 0 16,0 6 0-16,-7 1 0 14,5-4 0-14,6 8 0 17,-1-5 0-17,3-1 0 3,4 3 0 6,1 0 0 8,6-3 0-17,-7 10 0 13,11-3 0-13,-6-1 0 16,0 4 0-16,2-2 0 14,4 4 0-14,-2-3 0 16,4 1 0-16,-4-4 0 14,8 5 0-14,-6 3 0 17,7 0 0-17,1 0 0 14,1 0 0-14,2 0 0 16,-7 0 0-16,4 0 0 21,-6 0 0-21,1 3 0 0,-10 22 0 15,-7 4 0-15,-1-4 0 16,-2-6 0-16,-4 2 0 14,-4-5 0-13,4 0 0 14,4-1 0-15,-2 3 0 14,11-5 0-14,2-1 0 15,2-5 0-15,6 2 0 14,-6 0 0-14,-5-2 0 16,3 1 0-15,-4 5 0 20,-3-6 0-21,-4 5 0 0,0-2 0 16,-12-7 0-16,4 5 0 8,-7-4 0 8,3-4 0-16,2 4 0 20,3-4 0-20,3 0 0 0,5 5 0 16,1-1 0-16,0-4 0 14,1 8 0-13,7-8 0 14,-1 0 0-14,-9 0 0 13,7 0 0-14,-9 0 0 16,2 0 0-16,0 0 0 13,3 0 0-13,-9 0 0 16,-1 0 0-16,-11 0 0 14,1 0 0-14,0 0 0 16,-6 0 0-16,3 0 0 23,-3 0 0-23,-11 0 0 0,5 0 0 13,-7 0 0-13,-8 0 0 16,-2 0 0-16,2 0 0 14,-4 0 0-14,-7 0 0 16,-4 0 0-16,-1 0 0 13,-3 0 0-13,0 0 0 17,0 0 0-17,0 0 0 15,0 0 0-15,0 0 0 16,-7 0-108-16,-75 0-121 14,31 0-49-14,-16 0-103 16</inkml:trace>
    </iact:actionData>
  </iact:action>
  <iact:action type="remove" startTime="59003">
    <iact:property name="style" value="instant"/>
    <iact:actionData xml:id="d10" ref="#d9"/>
  </iact:action>
  <iact:action type="add" startTime="59013">
    <iact:property name="dataType" value="strokeEraser"/>
    <iact:actionData xml:id="d11">
      <inkml:trace xmlns:inkml="http://www.w3.org/2003/InkML" xml:id="stk10" contextRef="#ctx0" brushRef="#br2">27466 28129 674 0,'0'0'159'12,"0"0"14"-12,0 0-56 8,0 0-61 2,0 0-35-6,0 0-21 4,19 34-2 0,-17-24-43 0,-2-4-60-3,0 6-516 4</inkml:trace>
    </iact:actionData>
  </iact:action>
  <iact:action type="add" startTime="59197">
    <iact:property name="dataType" value="strokeEraser"/>
    <iact:actionData xml:id="d12">
      <inkml:trace xmlns:inkml="http://www.w3.org/2003/InkML" xml:id="stk11" contextRef="#ctx0" brushRef="#br2">27466 28129 612 0,'206'-53'162'18,"-206"53"-162"-18,0 0 0 3,0 0-128 4,0 0-188 1</inkml:trace>
    </iact:actionData>
  </iact:action>
  <iact:action type="add" startTime="61042">
    <iact:property name="dataType"/>
    <iact:actionData xml:id="d13">
      <inkml:trace xmlns:inkml="http://www.w3.org/2003/InkML" xml:id="stk12" contextRef="#ctx0" brushRef="#br0">5349 13709 190 0,'0'0'412'3,"0"0"-248"14,0 0-11-16,0 0-35 12,0 0-53-13,0 0-3 17,21 0 6-17,-15 0 0 22,-1 0 6-22,-3 11-31 0,8 14-3 15,-6-1-11-15,1 6-18 15,-5-2 0-15,0-3-7 14,4 4 0-14,2 3-4 16,-2 1 1-15,-4-8 0 13,0-3 0-14,0-5 1 16,5 1 3-16,-3-7 11 16,2-3-6-16,15 9-3 14,0-17-4-14,0 7-2 15,2 3 6-15,2-7 10 15,7 6 9-15,-3-2-6 15,5-7 0-15,1 0 1 14,7 0-2-13,3 0-5 15,9 0 3-16,-5 0-3 21,9 0 9-20,-7 0 6-1,4 0-3 13,-3 0-1-13,7 0-7 16,2 0-4-16,6 0 5 14,-3 0-1-14,7 0-14 16,5 0 1-16,-9 0 12 15,9 0-5-15,-9 0 5 15,1 0-6-14,-7 0 8 13,4 0-11-14,2 0-2 17,-2-4-2-17,7-8 5 12,-5-4-7-12,11-9 3 16,-6 0-3-16,5-2 3 23,1 7 2-23,2-5-3 0,4 0-4 8,-10 4 0 15,6 2 0-23,-8 6 0 0,-7 1 0 12,-2 0 0-12,-6 3 0 16,-1 1 0-16,-3 0 0 15,0 5 0-15,1-3 0 16,9 6 0-16,-2 0 0 13,5 0 0-12,-3 0 0 14,0 0 0-15,4 0 0 15,7 0 0-15,-5 0 0 16,-1 25 0-16,-7 3 0 18,2-3 0-17,-11 3 0 0,1-10 0 8,4 5 0 9,-7-6 0-17,7 0 0 1,-7-2 0 16,5-5 0-18,-5 2 0 14,-3-9 0-14,1 1 0 16,5 4 0-16,-1 1 0 14,3 3 0-14,8-12 0 15,2 0 0-14,-2 4 0 11,-4-4 0-11,2 0 0 15,0 0 0-15,-6 0 0 12,6 0 0-13,2 7 0 16,-2-1 0-15,0-6 0 20,-4 0 0-21,4 0 0 1,-2 0 0 7,0 0 0 13,-7 0 0-21,-10 0 0 0,11 0 0 11,-5 0 0-9,11 0 0 15,-2 0 0-17,-2 0 0 16,3 0 0-15,-1 0 0 13,-11 0 0-14,5 0 0 18,-1 0 0-18,1-6 0 11,1 6 0-11,1 0 0 17,8 0 0-17,-4 0 0 13,2-4 0-13,2 4 0 17,-2-3 0-17,2-1 0 13,0 4 0-12,4-8 0 15,-4 4 0-16,4-1 0 20,0 1 0-20,0 4 0 1,5 0 0 13,6 0 0-14,4 0 0 16,-7 0 0-16,7 0 0 14,4 0 0-14,3 0 0 16,1 0 0-16,11 0 0 15,-2 0 0-15,-5 0 0 16,1 0 0-16,-9 0 0 15,-19 0 0-15,3 0 0 16,-20 0 0-16,-4 0 0 12,-4 4 0-11,-19 5 0 15,-17-1 0-16,-2 9-157 22,0-5-122-22,-12 16-141 0</inkml:trace>
    </iact:actionData>
  </iact:action>
  <iact:action type="add" startTime="64039">
    <iact:property name="dataType" value="strokeEraser"/>
    <iact:actionData xml:id="d14">
      <inkml:trace xmlns:inkml="http://www.w3.org/2003/InkML" xml:id="stk13" contextRef="#ctx0" brushRef="#br2">27048 28326 623 0,'0'0'164'6,"0"0"-54"3,0 0 3-2,0 0-52 0,0 0-35 0,0 0-6 2,0 0-10-2,17 37-8-1,-17-37-2 3,0 0-12-1,0 0-60-1,0 0-133-1,0 0-228 3</inkml:trace>
    </iact:actionData>
  </iact:action>
  <iact:action type="add" startTime="64366">
    <iact:property name="dataType" value="strokeEraser"/>
    <iact:actionData xml:id="d15">
      <inkml:trace xmlns:inkml="http://www.w3.org/2003/InkML" xml:id="stk14" contextRef="#ctx0" brushRef="#br2">27375 28563 779 0,'0'0'91'3,"0"0"-48"4,0 0 7 3,0 0-50-3,0 0-7-1,0 0-72 1,27 0-136 2,-27 0-274-1</inkml:trace>
    </iact:actionData>
  </iact:action>
  <iact:action type="add" startTime="64674">
    <iact:property name="dataType" value="strokeEraser"/>
    <iact:actionData xml:id="d16">
      <inkml:trace xmlns:inkml="http://www.w3.org/2003/InkML" xml:id="stk15" contextRef="#ctx0" brushRef="#br2">27375 28563 615 0</inkml:trace>
    </iact:actionData>
  </iact:action>
  <iact:action type="add" startTime="64694">
    <iact:property name="dataType" value="strokeEraser"/>
    <iact:actionData xml:id="d17">
      <inkml:trace xmlns:inkml="http://www.w3.org/2003/InkML" xml:id="stk16" contextRef="#ctx0" brushRef="#br2">27375 28563 615 0,'11'-164'271'0,"-3"164"-219"0,-8 0 8 1,0 0-29 1,0 0-31 7,0 0-5-1,0 0-51-1,0 0-50 0,0 0-90 1,0 0-159 0</inkml:trace>
    </iact:actionData>
  </iact:action>
  <iact:action type="add" startTime="64844">
    <iact:property name="dataType" value="strokeEraser"/>
    <iact:actionData xml:id="d18">
      <inkml:trace xmlns:inkml="http://www.w3.org/2003/InkML" xml:id="stk17" contextRef="#ctx0" brushRef="#br2">27379 28363 620 0,'0'0'177'3,"0"0"-45"5,0 0-40 0,0 0-64 0,0 0-28-2,0 0-4 2,0 0-53 0,0 0-134 0,0 0-286-2</inkml:trace>
    </iact:actionData>
  </iact:action>
  <iact:action type="remove" startTime="65015">
    <iact:property name="style" value="instant"/>
    <iact:actionData xml:id="d19" ref="#d13"/>
  </iact:action>
  <iact:action type="add" startTime="65010">
    <iact:property name="dataType" value="strokeEraser"/>
    <iact:actionData xml:id="d20">
      <inkml:trace xmlns:inkml="http://www.w3.org/2003/InkML" xml:id="stk18" contextRef="#ctx0" brushRef="#br2">27379 28363 237 0,'26'-144'469'14,"-20"144"-425"-14,-6 0 0 10,0 0-44-7,0 0-32 4,0 0-133 1,0 0-235-2</inkml:trace>
    </iact:actionData>
  </iact:action>
  <iact:action type="add" startTime="65174">
    <iact:property name="dataType" value="strokeEraser"/>
    <iact:actionData xml:id="d21">
      <inkml:trace xmlns:inkml="http://www.w3.org/2003/InkML" xml:id="stk19" contextRef="#ctx0" brushRef="#br2">27544 28141 473 0,'0'0'319'2,"0"0"-300"7,0 0 23 0,0 0-42-2,0 0-35-1,0 0-82 3,54 0-104-1,-54 13-249 0</inkml:trace>
    </iact:actionData>
  </iact:action>
  <iact:action type="add" startTime="67040">
    <iact:property name="dataType"/>
    <iact:actionData xml:id="d22">
      <inkml:trace xmlns:inkml="http://www.w3.org/2003/InkML" xml:id="stk20" contextRef="#ctx0" brushRef="#br0">5444 13766 416 0,'0'0'270'6,"0"0"-166"10,0 0-28-16,0 0-26 14,0 0-7-14,0 0-23 16,0 0 9-16,19 86 20 22,-19-54-2-22,0 0-8 1,2 9 0 8,-2-5-8 12,6-1-13-21,-2-11 1 0,-4-1-4 15,0-5-11-15,0-2-2 15,0-4-2-15,0-5 6 15,0 11 4-15,5-11 7 16,-5 5 5-16,0 1 7 14,4-5-6-14,-2 5-4 15,-2-4-2-15,8-6-7 14,-3 1 1-13,-5-1-3 14,0-3 0-15,4 0-5 22,-4 0 3-22,2 0-3 0,-2 0-2 16,4 0 10-15,9 0 3 11,-7 0 0-12,13 0-5 16,8 0-6-16,5 0-2 14,6 0 14-14,2 0-7 16,-4 0 7-16,6-3 0 14,-2-4-2-14,2-2 1 18,2 0-3-18,-1 5 2 14,1 1 0-14,-2-2-3 16,-2 1-3-16,0 1 1 13,2 3-1-13,-6 0 7 16,4 0 0-16,2 0 8 13,-2 0-4-12,7 0-8 15,-7 0-1-16,4 0-7 23,6 0 8-23,1 0-6 0,0 0-3 13,-7 0 1-13,-2 0 3 16,-2 0 2-16,-4 0-5 14,0 0 12-14,0 0-6 16,1 0-1-16,6 3 0 14,-3-3 2-14,4 0-9 16,0 0 2-16,5 0 3 14,1 0-2-14,7 0-3 17,2 0 6-17,0 0-1 14,6 0-5-14,-1 0 3 16,-5 4 0-15,-5 1 4 19,-1-5-2-20,-2 0 2 0,-5 3-3 16,2-3-2-16,-1 4 0 15,3-4-2-15,-1 0 3 16,10 0-3-16,-4 3 3 14,4 7-3-14,6-5 0 15,-6-2 0-15,-8-3 4 14,16 0-3-14,-8 4 0 17,4-4 1-17,5 3 1 13,-1 7 0-13,3-8-2 16,-3 4 6-16,-4-2-2 15,3-1-1-15,-5-3-4 15,2 4 2-15,-6-4 0 16,-2 0 0-16,-3 0 1 15,-1 0 3-15,8 0 1 21,0 0-1-21,-4 0-2 0,4 0 2 14,-5 0-5-14,-1 0 1 16,12 6-2-16,-8-6 6 16,2 0-6-16,2 0 5 15,-10 0-2-15,2 0 0 13,-3 0-3-13,1 0 1 17,4 0-1-17,-7 0 0 13,9 0 0-13,-2 0 2 17,-5 0 3-17,7 0-3 13,-10 0 5-13,-5 0-5 16,6 0 1-15,3 0-3 20,-5 0 2-21,7 0-3 0,2 0 2 16,-5 0-1-16,-3-6 1 14,9-1 1-14,-1 3 1 16,4-2-5-16,4 4 4 15,1 2 0-15,-3-10-2 15,-2 7 0-15,-9-1 0 15,7 1 2-14,-2 3 0 15,-2-5 0-16,6 5-2 12,2 0 3-12,0-4-1 17,0 4-2-17,-6-6 0 14,8 3-2-14,-4-1 2 16,6 1 0-16,-1-2 4 22,-1 1-3-22,-4 4 1 0,6 0 1 13,-2 0-3-13,5 0 2 17,-5 0-1-17,-4 0-1 13,-2 0 1-13,2-3 0 16,4 3 2-15,2 0-1 12,-1 0 0-13,1 0-2 17,-2 0-2-17,-4 0 2 13,-6 0 1-13,12 0-1 17,-8 0 2-17,2 0 2 15,4 0-4-15,-6 0 0 15,2 0 0-14,-4 0 0 19,4 0 0-20,-4 0 0 0,0 0 0 8,-5 0 0 14,7 0 0-22,-2 0 0 0,-9 0 0 17,9 0 0-17,-7 0 0 13,3 0 0-13,2 0 0 17,-1 0 0-17,-1 0 0 14,2 0 0-14,-1 0 0 15,5 0 0-15,-2 0 0 14,-6 0 0-14,-9 0 0 16,0 0 0-16,2 0 0 14,-2 0 0-14,12 0 0 16,-1 0 0-16,2 0 0 15,-1 0 0-15,7 0 0 17,-6 0 0-16,0-6 0 1,-13 6 0 15,2-4 0-17,-6 1 0 15,6-5 0-15,-2 8 0 15,2-4 0-14,-6 4 0 13,2 0 0-14,-9 0 0 16,1 0 0-16,-3 0 0 14,-6 0 0-14,5 0 0 16,3 0 0-16,7 0 0 13,-2 0 0-13,6 0 0 17,-5 0 0-17,-5 0 0 21,8 0 0-21,-11 0 0 0,7 4 0 8,-13-1 0 14,0 2 0-22,-2-2 0 0,-8-3 0 17,-3 4 0-17,3-4 0 13,-3 0 0-13,-2 0 0 16,1 6 0-16,-1-6-4 14,-6 0 3-14,0 0 1 17,0 0-5-17,0 0 3 15,0 0-4-15,0 0 5 15,0 0-3-15,0 0 2 14,0 0-1-14,0 0-2 16,0 0-2-16,0 0-4 13,0 0-4-13,0-18 0 17,0-39-1-16,0-21 16 12,0-6 0-13,0-2-4 16,0 7-7-16,0 7-28 21,0 11-36-21,0 7-29 0,0 16-87 15,0 38-69-15,0 0-154 16</inkml:trace>
    </iact:actionData>
  </iact:action>
  <iact:action type="add" startTime="69891">
    <iact:property name="dataType"/>
    <iact:actionData xml:id="d23">
      <inkml:trace xmlns:inkml="http://www.w3.org/2003/InkML" xml:id="stk21" contextRef="#ctx0" brushRef="#br0">8841 15531 157 0,'0'0'272'14,"0"0"-107"-14,0 0-1 22,0 0-59-21,0 0-29-1,0 0-12 14,0 0-9-14,14 18-14 17,-14-18-13-17,0 0 32 11,0 0 1-11,-4-15-12 17,-11-10 2-17,1-3-10 14,-5-1 2-14,8 4-13 16,-4-7-6-16,7-4-7 16,4-4 1-16,-3-10 11 13,7-4-3-12,0 5-6 14,0-5 12-15,0 11-3 16,0 2-8-15,0 5-2 13,0-2 2-13,0-3-5 14,7 1-8-15,14 6 1 15,-4 5-8-14,12 5 2 2,-6 5-3 14,7 2-1-17,6 12-1 15,2-2-18-15,0 7-51 16,-3 0-61-16,-26 0-102 13,-5 0-126-13</inkml:trace>
    </iact:actionData>
  </iact:action>
  <iact:action type="add" startTime="70388">
    <iact:property name="dataType"/>
    <iact:actionData xml:id="d24">
      <inkml:trace xmlns:inkml="http://www.w3.org/2003/InkML" xml:id="stk22" contextRef="#ctx0" brushRef="#br0">9188 14967 379 0,'0'0'415'5,"0"0"-276"11,0 0 4-16,0 0-69 15,0 0-32-14,0 0-1 11,72 4-17-12,-42-4-18 21,7-4 2-21,3-28 7 0,3-5 0 18,1-13-10-18,-6 1-3 7,-7-5-2 16,-3 19 0-23,-11-2-1 0,-9 20 0 13,-8 13 0-13,0 4 1 16,0 0 0-16,0 0 0 14,0 0 6-14,0 33 6 16,0 27-6-16,0 11-3 14,0 2 1-14,-4 5 6 16,4-10 4-15,0-2 1 14,0-17-4-15,0-8-3 14,0-17-7-14,0-8 3 15,0-3-3-15,0-10-1 16,0 3 0-16,0-6-1 20,0 12 0-20,-4-8-1 0,-13 8 2 16,-11 1-2-16,-3 2 2 16,-16-5 0-16,3 1 0 16,-4 6-2-16,3-2 2 13,5-3-2-13,9-2 1 14,12-3 0-14,8-7 1 16,11 0 0-16,0 0-1 16,0 0 1-16,0 0 10 14,0 0 23-14,38 0-4 14,11 0 5-14,10-7 27 17,0-11-1-16,4 7-1 14,0 3 2-15,-6-5-12 16,-2 6-5-16,-7 7 1 14,-3 0-17-14,-7 0-8 21,-5 0-18-21,-16 0 0 0,-4 0-2 14,1 0-7-14,-14 0-43 16,0 0-66-16,0 0-43 15,0 0-78-15,0 0-52 16,0 10-472-15</inkml:trace>
    </iact:actionData>
  </iact:action>
  <iact:action type="add" startTime="71061">
    <iact:property name="dataType"/>
    <iact:actionData xml:id="d25">
      <inkml:trace xmlns:inkml="http://www.w3.org/2003/InkML" xml:id="stk23" contextRef="#ctx0" brushRef="#br0">9907 15574 652 0,'0'0'249'2,"0"0"-66"17,0 0-23-19,133-240-56 0,-110 146-11 16,-4 1-33-16,-13-7-27 14,-6 10-21-14,0-3-12 16,-2-1 0-16,-55 12-8 15,-8 14-129-15,27 58-97 15,6 8-689-15</inkml:trace>
    </iact:actionData>
  </iact:action>
  <iact:action type="add" startTime="74908">
    <iact:property name="dataType"/>
    <iact:actionData xml:id="d26">
      <inkml:trace xmlns:inkml="http://www.w3.org/2003/InkML" xml:id="stk24" contextRef="#ctx0" brushRef="#br0">12849 18630 661 0,'0'0'294'13,"0"0"-138"-12,0 0 6 13,0 0-38-13,309-25-28 21,-193 25-27-22,25 0 2 0,30 0-7 17,23 0 4-17,0 0-4 13,21 0-8-13,-11 18-9 16,1 7-11-16,-20-6-9 14,-21-3 5-14,-37-4-12 17,-28-2-20-17,-30-2 0 14,-26-8 0-14,-20 0 0 16,-17 0 0-16,-6 0 0 3,0 0 0 7,0 0 0 6,-63 0 0-16,-85 0 0 15,-79-18 0-15,-47-19 0 17,-32 2 0-17,-1 6 0 13,10 0 0-13,39 22 0 16,31-3 0-16,46 2 0 21,46 8 0-21,42 0 0 1,42 0 0 13,24 0 0-14,27 0 0 15,0 0 0-15,105 0 0 14,62 0 0-14,75 25 0 16,28-4 0-16,14-13 0 15,-16 0 0-15,-32-5 0 15,-44 3 0-15,-45 6 0 15,-43-5 0-15,-43 2 0 15,-40 0 0-15,-15-9 0 15,-6 7 0-15,-21 5 0 16,-110-12 0-16,-67 0 0 15,-86 0 0-14,-26 0 0 20,-2 0 0-21,38 0 0 0,55 0 0 14,65 0 0-14,43 0 0 16,52 0 0-15,29 0 0 13,30 0 0-14,15 9 0 17,82 3 0-17,38 13 0 13,-3 3-31-13,-75-21-200 16,-36 11-156-16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24:51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02">
    <iact:property name="dataType"/>
    <iact:actionData xml:id="d0">
      <inkml:trace xmlns:inkml="http://www.w3.org/2003/InkML" xml:id="stk0" contextRef="#ctx0" brushRef="#br0">29742 18430 81 0,'0'0'368'6,"0"0"-257"10,0 0 48-16,0 0-20 15,0 0-12-15,0 0-11 17,0 0-16-17,0 0-11 14,323 0 13-14,-188 0-7 16,50 9-18-16,38-9-20 13,32 0-8-13,19 0-5 16,-15 0 3-15,-18 0-6 12,-33 0 3-13,-54 0-11 17,-36 0-19-17,-50 0 3 13,-39 0 0-13,-21 0-3 16,-8 0-6-16,-16 0 6 23,-111 0-6-23,-98 0-8 0,-93 0 5 9,-45 0-5 11,-27 0 0-20,21 0 0 0,24 0 5 14,41 0 9-14,62 0-8 16,57 0-3-16,58 0 1 16,62 0 6-16,44 0-4 14,21 0 0-14,34 0 1 15,107 0 3-15,97 0-10 15,88 0 0-15,43 0 0 15,-6-9 0-15,-43-18 0 16,-63 2 0-16,-71 15 0 21,-56 10 0-20,-48 0 0-1,-35 0 0 16,-35 0 0-16,-12 0 0 13,-29 0 0-13,-112 25 0 17,-78 12 0-17,-68-12 0 13,-4-12 0-13,19-13 0 16,38 0 0-16,64 0 0 15,54 8 0-15,63-8 0 14,36 0 0-14,17 0 0 18,40 0 0-18,72 0 0 15,33 0 0-15,16 7 0 12,-37-7 0-11,-40 0 0 15,-27 4 0-15,-36-4-45 19,-17 0-162-20,-4 6-91 1,0-3-214 14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36:20.3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act:action type="add" startTime="6724">
    <iact:property name="dataType"/>
    <iact:actionData xml:id="d0">
      <inkml:trace xmlns:inkml="http://www.w3.org/2003/InkML" xml:id="stk0" contextRef="#ctx0" brushRef="#br0">1520 649 569 0,'0'0'265'5,"0"0"-119"17,0 0 3-22,0 0-35 0,0 0-17 14,0 0 2-14,49-99-18 17,-49 95-11-17,-11-3-15 13,-52-1-15-13,-32 2 49 16,-23 6-33-16,-17 0-24 14,-21 25 7-14,-2 33-12 16,-2 8 0-16,10 16-11 15,9 11-3-15,19 13-5 16,10 9 0-16,28 3 0 14,23 14 3-14,27-2 4 16,17 5-2-16,17-1-13 22,0 5 0-22,49-8 0 0,69-6 0 16,50-6 0-16,45-23 0 11,42-23 0 2,28-33 0-13,3-40 0 20,-12 0 0-20,-27-81 0 0,-32-41 0 17,-34-34 0-17,-46-28 0 14,-38-21 0-14,-51-14 0 15,-46-18 0-15,-23-6 0 15,-78 19 0-15,-30 31 0 15,-21 52 0-15,-6 45 0 14,-4 43 0-14,-9 30-6 16,7 23-105-16,19 0-90 22,111 44-119-22,6 10-184 0</inkml:trace>
    </iact:actionData>
  </iact:action>
  <iact:action type="add" startTime="7704">
    <iact:property name="dataType"/>
    <iact:actionData xml:id="d1">
      <inkml:trace xmlns:inkml="http://www.w3.org/2003/InkML" xml:id="stk1" contextRef="#ctx0" brushRef="#br0">2119 2149 640 0,'0'0'195'15,"0"0"-46"-15,0 0-15 15,0 0-54-15,0 0-9 15,0 0 9-15,0 0 9 15,244 225-24-15,-198-145-11 16,3 10-7-16,1 13-10 14,1 7 2-14,-7 4-1 16,-4 0-9-16,-2-6-9 14,-6 2 2-14,6 2 2 17,-13 13 3-17,2 8 2 14,-1 11-9-14,3 6 7 15,1 5-8-15,3 5-3 22,-5-13-5-22,-1-4 2 0,-10-9-6 9,-2-10 0 12,-5-11 1-21,-1-14 4 0,-7-1-3 14,11 5-3-14,-3 2-1 16,5 10 1-16,-5-5 6 15,3-5-12-15,-11-11 0 18,-2-12 0-17,0 4 0 9,0 1 0-10,0 1 0 16,0 2 0-15,0-8 0 20,0 1 0-21,0-11 0 0,0-7 0 16,0-5 0-16,0-20 0 14,0 1 0-14,-6-4 0 16,-3 0 0-16,3 2 0 14,-2 7 0-14,3 2 0 16,-7 19 0-16,-5 5 0 14,6 10 0-14,-8-5 0 16,0-2 0-16,3-19 0 14,1-9 0-14,2-4 0 16,-2 1 0-16,11 6 0 14,-6 3 0-14,3 5 0 22,3-4 0-22,-11-9 0 0,7-5 0 8,-3-15 0 8,7-10 0-16,4-11 0 22,0-4 0-22,0 6 0 0,0-6 0 14,0 0 0-14,0 0 0 16,0 0 0-16,0 0 0 14,-4 0 0-14,4 0 0 16,-13 0 0-16,1-17-4 14,5-4 3-14,-1 14 1 15,2 7-1-14,6 0-3 13,-5 0 2-14,-3 0 0 16,-5 0 2-16,-6 7 0 14,-2 25 4-14,2 10-1 16,-2 6 0-16,2 5 1 22,5 0-4-22,-12 2 0 0,14-16 0 9,-1-6 0 12,5-16 0-21,8-9 0 0,-7-8 0 16,7 0 0-16,0 3-3 14,0-3 3-14,0 0 0 16,0 0-5-16,0 0-5 15,-8-36-10-15,4-42 20 13,-1-23-3-13,-1-35 0 16,6-11 0-16,0-7 3 15,0 11-1-15,0 28 0 15,0 25 1-15,0 29 0 16,0 21 0-16,0 22 1 21,0 11-1-20,0 7 2-1,0 0-1 8,0 0 9 13,-2 0 1-21,2 7 13 0,-6 62-24 15,6 21 0-15,0 13 0 16,0 8 0-16,0-10 0 14,0 2 0-14,0-1 0 16,0-5 0-16,14-6 0 15,3-14 0-15,-2-20 0 16,-2-17 0-16,-3-17 0 13,-8-17 0-13,5-6 0 22,-3 0 0-22,11 0 0 3,12 0 0 4,13 0 0 7,15-16 0-14,8-16 0 22,0-4 0-22,0-6 0 0,3-2 0 16,-3-2 0-15,-4 6 0 12,-4 8 0-13,-15 1 0 16,2 12 0-16,-10 1 0 14,-1 3 0-14,-10-5 0 16,7 8 0-16,-28 12-263 14,4 0-229-14</inkml:trace>
    </iact:actionData>
  </iact:action>
  <iact:action type="add" startTime="12544">
    <iact:property name="dataType"/>
    <iact:actionData xml:id="d2">
      <inkml:trace xmlns:inkml="http://www.w3.org/2003/InkML" xml:id="stk2" contextRef="#ctx0" brushRef="#br1">14783 7568 52 0,'0'0'380'22,"0"0"-330"-22,0 0 30 0,0 0-36 13,0 0 50-13,0 0-19 16,0 0 5-16,-36-53-6 15,9 53 10-15,-5 0 14 15,-10 12-36-15,-2 39-32 14,-9 16-15-14,11 11-6 16,-9 14-6-16,9 9 2 14,6 18-4-14,9 16 4 17,14 8 6-17,13-1 3 15,0-7-1-15,0-13-5 15,45-23 7-15,24-21-4 14,18-25 33-14,12-21-24 16,14-20-9-16,1-12-8 22,-2 0 2-22,-11-52-4 0,-19-30-1 14,-19-29 0-14,-31-36-2 16,-23-38 0-16,-9-27 0 13,0-4-1-13,-45 8-1 17,-22 36-2-17,-15 46-44 14,-1 44-35-14,48 82-60 16,1 0-163-16</inkml:trace>
    </iact:actionData>
  </iact:action>
  <iact:action type="add" startTime="14562">
    <iact:property name="dataType"/>
    <iact:actionData xml:id="d3">
      <inkml:trace xmlns:inkml="http://www.w3.org/2003/InkML" xml:id="stk3" contextRef="#ctx0" brushRef="#br1">9964 10305 404 0,'0'0'90'4,"0"0"20"4,0 0-18 7,0 0-23-15,0 0 13 22,0 0-17-22,0 0-1 0,-70-28-8 9,49 28-3 12,-8 15-1-21,-1 23-12 0,-8 15 0 15,-2 12-17-15,0 22-4 15,-6 14-11-15,6 5-3 15,6 6-2-15,9-6 9 17,10-10 2-17,11 0 2 13,4-11 10-13,0-16-12 16,36-11 13-15,35-26-5 12,18-11 16-13,6-21-20 16,8 0-7-15,-6-17-6 21,-11-31-2-22,-14-5-3 0,-19-12-2 7,-20-6 1 14,-14-13-2-21,-19-27-2 0,0-21-2 17,-4-10-4-17,-51-14-46 14,-8 1-46-14,29 110-91 16,-2 5-277-16</inkml:trace>
    </iact:actionData>
  </iact:action>
  <iact:action type="add" startTime="15641">
    <iact:property name="dataType"/>
    <iact:actionData xml:id="d4">
      <inkml:trace xmlns:inkml="http://www.w3.org/2003/InkML" xml:id="stk4" contextRef="#ctx0" brushRef="#br1">5903 10187 203 0,'0'0'301'4,"0"0"-207"4,0 0 10 9,0 0-40-17,0 0 31 14,0 0-29-14,0 0-12 17,-152 28-9-17,100 22-7 13,-16 3-3-13,5 12-10 16,0 16-6-16,2 15-2 22,-2 4 4-21,6 12-2-1,12-6-2 13,14-5-4-13,18-7 7 16,13-8 1-16,0-11-4 13,21-7 15-13,45-1 8 17,9-8 1-17,8-13-16 14,-1-14 3-14,-4-24-14 16,-4-8-6-16,1 0-3 14,1-43-5-14,-4-23-3 16,-3-12 1-16,-16-8 1 15,-19-17-2-15,-15-23 2 16,-19-29-7-16,0-8-14 21,-30 4-19-21,-35 23-19 0,-17 42-37 9,35 91-109 12,3 3-367-21</inkml:trace>
    </iact:actionData>
  </iact:action>
  <iact:action type="add" startTime="16486">
    <iact:property name="dataType"/>
    <iact:actionData xml:id="d5">
      <inkml:trace xmlns:inkml="http://www.w3.org/2003/InkML" xml:id="stk5" contextRef="#ctx0" brushRef="#br1">3644 10951 351 0,'0'0'226'16,"0"0"-49"-16,0 0-31 13,0 0-63-13,0 0-9 16,0 0-7-16,0 0-7 14,-101-126 2-14,25 126-10 16,-14 0 2-16,-5 0-8 14,-6 44-9-14,-9 13-11 17,7 17 2-17,8 20-2 14,7 13 1-14,35 11-7 17,21 0 3-16,15 1-2 12,17-10-3-13,34-13-3 16,74-20-6-16,37-15 20 21,19-21-21-21,7-27 0 0,-21-13 4 16,-24-15-5-16,-18-63-6 13,-20-29-1-12,-29-32-1 14,-25-15-1-15,-24-5 0 16,-10 16 0-16,0 28-1 13,-44 34-2-13,-30 28-34 16,-8 28-64-16,38 25-111 16,8 4-190-16</inkml:trace>
    </iact:actionData>
  </iact:action>
  <iact:action type="add" startTime="23950">
    <iact:property name="dataType"/>
    <iact:actionData xml:id="d6">
      <inkml:trace xmlns:inkml="http://www.w3.org/2003/InkML" xml:id="stk6" contextRef="#ctx0" brushRef="#br2">2178 14664 562 0,'0'0'166'21,"0"0"-49"-21,0 0-20 0,0 0-29 15,0 0-25-15,0 0-2 15,0 0 6-15,0-8 11 14,0 8 1-14,0 17-1 16,0 27-37-16,0 2 14 14,4-2 4-14,0 2-19 16,0-10-2-16,7-8-5 14,-1 2 2-14,7-10-4 16,0 7 2-16,2 7-4 15,8 3-1-15,-3-9-3 16,3-3 2-16,-6-8-3 14,-2-5-4-14,4-9 1 15,-8 1 2-14,10-4 3 20,3 0-5-21,-3 0-1 0,9 0 1 15,-7-17-1-15,5-2 3 16,8 2-3-16,-2-2 2 14,6 2 0-14,6-1 0 16,-5 6 0-16,1 5-2 14,0 7 1-14,-6 0 1 16,7 0 2-16,-1 0-3 14,11 0 1-14,-6 0-1 16,-1 0 4-16,-8 0-5 22,7 0 8-22,-11 12 1 0,6 1 4 10,-10 6 3 3,8 2-5-13,-2-2-1 16,-2 4-9-16,-7-4 3 20,-7 10 0-20,-1-4 2 0,-6 4-3 17,2 3 2-17,-7 1 1 15,-1-5 1-15,-7-3-2 16,0-14-5-16,-4-5 2 14,0-6 1-14,0 0-4 15,2 0 1-15,-2 0-3 14,7 0-3-14,1-23-4 16,7-24 10-16,-5-8 0 14,7 8 0-14,6 6-3 16,-2 7 2-16,1 6-3 22,7 13 4-22,-2 2 2 0,9 1 0 8,6 8-1 14,11-2 1-22,17 6 2 0,8 0-4 14,8 0 0-14,7 0 2 15,6 0-1-14,6 0 2 13,-2 22-1-14,9-6 0 16,-11 0 2-16,-8-7 1 15,0-9-5-15,-11 0 0 16,-13 0 0-16,-12-25 0 13,-17-3 2-13,-14 3 0 16,-7 0-1-16,-3 10 0 14,-9-14-1-14,-7 4 0 16,0-3-2-16,0-6 0 22,0 6-3-22,-19 8-37 0,-30-1-27 16,-10 21-71-16,28 0-59 14,1 0-153-14</inkml:trace>
    </iact:actionData>
  </iact:action>
  <iact:action type="add" startTime="25172">
    <iact:property name="dataType"/>
    <iact:actionData xml:id="d7">
      <inkml:trace xmlns:inkml="http://www.w3.org/2003/InkML" xml:id="stk7" contextRef="#ctx0" brushRef="#br2">3313 15864 382 0,'0'0'300'14,"0"0"-160"-14,0 0 7 15,0 0-65-15,0 0-27 15,0 0-26-15,72 62-18 16,-49-62 2-16,9 0-1 13,4-15 9-13,2-20-6 18,-3-8-6-18,-1-7-8 20,-4 6 1-20,-3-6-2 0,-8 10 0 14,-13 12-2-14,1 10 0 16,-3 11 2-16,-4 7-2 14,0 0 1-14,0 0 2 17,0 16 17-17,0 36-9 13,0 5 1-13,0 14 6 17,0 1 8-17,0 11-6 15,0-1 0-15,0-10-5 17,-11 3-5-17,11-13-3 13,-2-9-3-13,2-16 2 15,0-9-3-15,0-17 2 22,0-5-1-22,0-4 1 0,0-2-3 8,0 0 0 14,-4 9-2-22,-11-1-2 0,-8-4-1 16,-9 3 4-16,-3-1 0 14,-1-2-6-14,-2 4 1 16,8-1 0-16,-3-7 3 14,12 10 0-14,4-10 2 16,10 0 1-16,7 3 1 14,0-3 3-14,0 0 0 16,0 0 27-16,0 0 14 14,40 0 37-14,28 0-12 15,6 0 29-15,4 0-21 16,4 0-10-16,-15 0-9 15,-4 0-24-15,-14 5-11 22,-15-1-21-22,-18-4-2 0,-9 3-1 14,-7-3-3-14,0 0-36 16,0 0-110-16,0 0-99 14,-17 0-137-14</inkml:trace>
    </iact:actionData>
  </iact:action>
  <iact:action type="add" startTime="29376">
    <iact:property name="dataType"/>
    <iact:actionData xml:id="d8">
      <inkml:trace xmlns:inkml="http://www.w3.org/2003/InkML" xml:id="stk8" contextRef="#ctx0" brushRef="#br1">17761 5298 728 0,'0'0'122'12,"0"0"48"6,0 0-53-18,0 0-27 0,-371-22-18 14,217 105-23-14,2 27-4 19,22 21-8-19,26 16 1 11,22 11 5-11,23 7 11 15,36-5 0-15,23-19-1 14,13-17 21-14,102-30-3 16,48-29-6-16,37-33-6 15,23-32-36-15,-10-7-2 29,-17-93-9-28,-40-43-11-1,-40-44-2 0,-53-32-3 11,-63-24-2-2,-8 10 1 5,-102 34-22-14,-33 48-49 16,-5 61-84-16,70 90-156 19,19 8-431-19</inkml:trace>
    </iact:actionData>
  </iact:action>
  <iact:action type="add" startTime="30321">
    <iact:property name="dataType"/>
    <iact:actionData xml:id="d9">
      <inkml:trace xmlns:inkml="http://www.w3.org/2003/InkML" xml:id="stk9" contextRef="#ctx0" brushRef="#br1">24417 5376 579 0,'0'0'309'22,"0"0"-185"-22,0 0 54 0,0 0-38 16,-250-42-36-16,102 59-22 15,-16 55-25-14,4 22-27 13,18 30-4-14,22 22 5 15,32 10 6-15,43 10 4 14,45-1-10-14,0-15 9 15,118-14 9-15,51-29-9 16,40-38-15-15,27-36-6 20,-5-33-9-21,-20-18 6 0,-36-79-6 12,-53-58-10-9,-56-45-5 6,-64-41-2 12,-2-4 4-21,-101 23-2 0,-32 44-10 15,-23 46-70-15,11 46-63 12,81 86-114 6,24 0-193-18</inkml:trace>
    </iact:actionData>
  </iact:action>
  <iact:action type="add" startTime="31274">
    <iact:property name="dataType"/>
    <iact:actionData xml:id="d10">
      <inkml:trace xmlns:inkml="http://www.w3.org/2003/InkML" xml:id="stk10" contextRef="#ctx0" brushRef="#br1">31285 5460 418 0,'0'0'278'21,"0"0"-78"-21,0 0-36 0,0 0-61 15,0 0-46-15,0 0-18 15,-213-7 13-15,68 35 21 16,-14 26-1-16,-9 24-10 15,12 24-13-15,34 11-9 13,29 6-5-13,45-1-5 16,48 4 3-15,10-7 11 23,119-10-4-24,56-17 10 0,28-23-23 19,10-36 2-19,-18-29-8 0,-37 0-7 22,-35-86-13-22,-38-50-1 12,-59-44-2-12,-36-31-10 17,-36-15-36-17,-99 14-15 15,-44 25-30-14,-36 31-42 0,112 128-95 15,6 24-112-16</inkml:trace>
    </iact:actionData>
  </iact:action>
  <iact:action type="add" startTime="34826">
    <iact:property name="dataType"/>
    <iact:actionData xml:id="d11">
      <inkml:trace xmlns:inkml="http://www.w3.org/2003/InkML" xml:id="stk11" contextRef="#ctx0" brushRef="#br1">4175 17274 751 0,'0'0'151'17,"0"0"-13"-17,0 0-40 14,0 0-29-14,0 0-43 16,0 0 10-15,0 0 15 10,-253-89 29-10,97 162-12 17,-4 26-13-18,13 26-10 15,8 32-13-15,23-2 12 15,27 17-12-15,37-10-6 15,39-15 13-15,13-19-16 16,65-27 4-16,77-40-3 16,43-24 9-14,45-37-19-2,-3-37 2 15,-12-82-6-15,-32-31 8 19,-56-25 2-19,-68-27-12 2,-59 2-8 7,-25 1-1 7,-98 27-4-16,-18 34-6 16,-4 30-66-16,18 48-89 17,81 60-130-17,14 3-232 12</inkml:trace>
    </iact:actionData>
  </iact:action>
  <iact:action type="add" startTime="35839">
    <iact:property name="dataType"/>
    <iact:actionData xml:id="d12">
      <inkml:trace xmlns:inkml="http://www.w3.org/2003/InkML" xml:id="stk12" contextRef="#ctx0" brushRef="#br1">12172 17357 760 0,'0'0'175'21,"0"0"-18"-21,0 0-58 0,0 0-65 10,0 0 87 10,-232-37-43-20,102 37-10 0,1 7-30 16,5 58-7-16,6 18 1 14,17 27-4-14,16 24 4 16,22 23-9-16,25-2-6 14,30 0 10-14,8-13-11 17,78-12 5-17,67-11 21 14,41-29-15-14,18-28 1 15,-4-43 4-15,-21-19 3 22,-25-65-4-22,-46-70-17 0,-49-48-10 9,-40-33-4 12,-19-5 5-21,-24 25-5 0,-51 24-3 16,-24 41-3-16,-5 34-40 14,-7 23-103-14,58 74-133 15,17 0-255-15</inkml:trace>
    </iact:actionData>
  </iact:action>
  <iact:action type="add" startTime="36918">
    <iact:property name="dataType"/>
    <iact:actionData xml:id="d13">
      <inkml:trace xmlns:inkml="http://www.w3.org/2003/InkML" xml:id="stk13" contextRef="#ctx0" brushRef="#br1">19956 17274 847 0,'0'0'101'15,"0"0"56"-15,-250 0-56 15,98 0-43-14,-8 29-22 14,0 16-19-15,18 21 3 19,20 24-3-19,17 0-1 11,35 10 8-10,28 7 8 15,42 4 12-16,0-21-12 15,101 0 32-15,53-16-4 22,42-19-11-22,19-20-3 0,6-32-5 12,-33-3 0-12,-26-38-12 17,-44-59-7-17,-48-33-14 14,-41-33-8-14,-29-29 0 15,-10-9-3-15,-62 12-4 14,-4 35-29-14,-4 52-68 16,15 39-73-16,29 63-126 23,21 18-391-23</inkml:trace>
    </iact:actionData>
  </iact:action>
  <iact:action type="add" startTime="37931">
    <iact:property name="dataType"/>
    <iact:actionData xml:id="d14">
      <inkml:trace xmlns:inkml="http://www.w3.org/2003/InkML" xml:id="stk14" contextRef="#ctx0" brushRef="#br1">27490 17560 403 0,'0'0'217'20,"0"0"11"-20,0 0-58 0,0 0-74 14,0 0-3 2,0 0-20-15,0 0-36-1,-13 25-17 15,-75 0 47-15,-35 12-18 14,-18 7-19-14,-4 22-10 15,8-1-4-14,29 16-3 16,26 0 11-17,42 2 6 16,27 6-9-16,13 1 13 17,76 4 14-17,53-4-17 16,41-16-2-16,22-8-6 2,-11-31-4 10,-12-17-3-7,-38-18-9 6,-34-37 1-9,-26-66-8 9,-35-31-3 5,-32-22-1-16,-4-16-1 18,-12 10-1-18,-47 22 0 0,-24 31-34 13,-7 22-62 4,44 87-126-17,-1 0-174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2:49:27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65">
    <iact:property name="dataType"/>
    <iact:actionData xml:id="d0">
      <inkml:trace xmlns:inkml="http://www.w3.org/2003/InkML" xml:id="stk0" contextRef="#ctx0" brushRef="#br0">13584 5931 102 0,'0'0'473'67,"0"0"-269"-67,0 0-29 0,0 0-27 0,0 0-35 1,0 0-30-1,0 0 57 0,82 9-45 0,0-9 18 0,41 0-42 0,35 0 6 0,33 3-15 0,14 1-32 0,8-4-4 0,8 0-5 0,0 0 2 0,0 0-12 0,-16-20 2 1,-28-2 8-1,-42 3 0 7,-43 11-2 5,-43 2-13-12,-28 3-6 10,-21 3 0 9,0 0 0-19,0 0 0 0,-40 0 0 16,-86 0 0-15,-79 0 0 12,-71 17 0-13,-38 6 0 21,-17-1 0-21,-12-6 0 9,14-4 0-9,38 5 0 16,59 4 0-16,72 3 0 15,65-8 0-15,53-3 0 16,23-13 0-16,19 2 0 21,57 11 0-21,112 16 0 0,75 4 0 16,51 8 0-16,0-4 0 14,-4-9 0-13,-28 6 0 15,-33-2 0-16,-36-14 0 14,-68 0 0-14,-58-11 0 15,-41-7 0-14,-27 6 0 16,0-6 0-17,-50 0 0 11,-91 0 0-11,-64-31 0 17,-52 9 0-17,-36 9 0 14,-17 1 0-14,17 4 0 14,41 8 0-14,56 0 0 20,78 0 0-18,54 0 0-1,37 0 0 9,23 0 0 9,4 0 0-19,137-10 0 0,103 10 0 16,68 0 0-16,14 0 0 14,-31 25 0-14,-55 21 0 16,-57-2 0-16,-48-12 0 15,-68-10 0-15,-36-7 0 19,-27-15 0-19,0 6 0 10,-4-3 0-10,-82 1 0 16,-56 1 0-16,-43-2 0 14,-19-3 0-14,-13 0 0 16,35 0 0-16,41 0 0 22,72 0 0-22,35 0 0 0,32 0 0 16,2 0 0-16,80 10 0 14,86 5 0-14,68 6 0 12,34 0 0 6,-15 3 0-18,-49-5 0 0,-58-1 0 15,-66-6 0-15,-59-8 0 16,-21-4 0-16,0 0 0 15,-28 0 0-15,-79 7 0 16,-53 10 0-16,-45 8 0 17,-12 4 0-16,-4-13 0 2,29-4 0 4,51 0 0 9,50-12 0-16,53 4 0 15,38-4 0-15,0 0 0 16,70 0 0-16,80 0 0 26,39 0 0-26,5 0 0 0,-53 0 0 4,-48 0 0 3,-59 0 0 3,-22 0 0 5,-12 0 0-15,0 0 0 4,-65 0 0 11,-49 0 0-15,-27 0 0 14,-17 0 0-14,-19 0 0 15,8 0 0 2,24 3 0-16,50-3 0-1,51 0 0 16,29 0 0-16,15 0 0 12,0 0 0-12,19 0 0 16,47 0 0-15,16 0 0 19,-2 0 0-20,-28 10 0 0,-28 23 0 16,-24-17-208-16,0 0-248 15</inkml:trace>
    </iact:actionData>
  </iact:action>
  <iact:action type="add" startTime="16157">
    <iact:property name="dataType"/>
    <iact:actionData xml:id="d1">
      <inkml:trace xmlns:inkml="http://www.w3.org/2003/InkML" xml:id="stk1" contextRef="#ctx0" brushRef="#br0">9163 16392 747 0,'0'0'267'4,"0"0"-38"13,0 0-72-17,0 0-4 16,0 0-4-16,0 0-59 19,287-89-12-19,-123 40-4 0,40-10-21 9,26 0-16 13,19-4-24-22,4 10-13 0,-5 9 0 16,3 23 0-16,-11 5 0 16,-12 13 0-16,-24 3 0 14,-37 0 0-13,-51 0 0 12,-47 0 0-13,-39 0 0 16,-30 0 0-16,0 0 0 14,-36 0 0-14,-110 0 0 16,-81 0 0-16,-91 0 0 14,-30-47 0-14,-31-34 0 16,-17-16 0-16,10-22 0 14,17-8 0-14,57 11 0 16,70 23 0-16,78 28 0 23,75 33 0-23,49 20 0 0,32 12 0 13,8 0 0-13,0 15 0 16,71 88 0-16,66 59 0 15,36 39 0-15,25 35 0 17,21 13 0-17,2 11 0 13,11-5 0-13,-15-18 0 16,-31-35 0-16,-45-56 0 13,-53-48 0-13,-45-52 0 16,-22-46 0-16,-21-9 0 14,0-109 0-14,0-70 0 20,0-70 0-20,0-60 0 13,-30-54 0-13,1-29 0 21,-16-2 0-21,-5 26 0 0,-1 49 0 14,11 69 0-14,17 61 0 16,17 63 0-16,6 45 0 14,0 43 0-14,0 18 0 16,0 8 0-16,0 21 0 14,0 69 0-13,-19 108 0 14,-38 83 0-15,-32 55 0 15,-22 12 0-15,-22 0 0 16,-6-16 0-16,8-49 0 13,17-43 0-12,24-54 0 14,24-47 0-15,31-53 0 23,16-29 0-23,14-27 0 0,5-9 0 13,24-28 0-13,45-43 0 21,24 14 0-20,-51 32-230 4,-6 23-238 0</inkml:trace>
    </iact:actionData>
  </iact:action>
  <iact:action type="add" startTime="17589">
    <iact:property name="dataType"/>
    <iact:actionData xml:id="d2">
      <inkml:trace xmlns:inkml="http://www.w3.org/2003/InkML" xml:id="stk2" contextRef="#ctx0" brushRef="#br0">13843 18243 647 0,'0'0'383'14,"249"0"-243"-14,-89-12-4 14,49-17-5-14,58-17-23 16,75-7-20-16,71-7-13 14,50 1-10-14,37 16-11 15,14 26-1-15,-15 17-1 15,1 32-23-15,-9 33-22 16,-19-12 29-16,-24-15-17 21,-53-29-5-21,-65-9-4 0,-73 0-10 8,-88-47 0 15,-66 11 0-23,-52 4 0 0,-32 10 0 16,-19-2 0-16,-15 5 0 14,-101-19 0-14,-76 22 0 15,-98 16 0-14,-92 0 0 12,-83 32 0-13,-48 33 0 16,-39-2 0-15,-23 2 0 12,0-21 0-13,-3 2 0 14,33-17 0-14,58-4 0 16,59 3 0-16,76-1 0 16,68 2 0-16,79-1 0 22,81-10 0-22,61-1 0 0,40-17 0 8,23 0 0 15,0 0 0-23,31 0 0 0,85-10 0 13,89-25 0-13,100-12 0 16,76 4 0-16,98-4 0 15,43 0 0-15,3 14 0 16,-28 13 0-16,-65 20 0 13,-52 0 0-13,-39 0 0 17,-40 7 0-17,-37 6 0 13,-56-13 0-13,-75 0 0 16,-44 0 0-16,-53-13 0 14,-26 9 0-14,-10 1 0 16,-53-6 0-16,-134 0 0 22,-131 2 0-22,-146 7 0 0,-120 0 0 16,-94 0 0-16,-41 0 0 20,20 0 0-20,75 0 0 6,103 0 0 1,89 0 0 4,87 28 0-11,100 4 0 16,96-20 0-16,81-2 0 14,62-10 0-13,6 0 0 14,6 0 0-15,79-22 0 15,24-13 0-15,28 10 0 15,-2 25 0-14,8 0 0 12,-71 0-155-13,-13 0-286 17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36:20.36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7275">
    <iact:property name="dataType"/>
    <iact:actionData xml:id="d0">
      <inkml:trace xmlns:inkml="http://www.w3.org/2003/InkML" xml:id="stk0" contextRef="#ctx0" brushRef="#br0">13765 14146 477 0,'0'0'152'6,"0"0"21"17,0 0-53-23,0 0-57 0,0 0-7 13,0 0-24-13,7 126 4 16,-7-93 1-16,0-8-4 15,0 3 6-15,0-13-15 16,0-2 5-16,0-9-16 14,0 1 6-14,0-5-5 17,0 0 10-17,0 0-9 14,0 0-4-14,16 0-10 15,-3 0 5-15,10 0 9 14,0 0-8-14,3 0 7 16,7 0 0-16,-3 0 3 14,4 0 4-14,-9 0 6 24,9 0 3-24,-5 0-7 0,5 0-4 14,4 0-4-14,-2 0 0 9,-3-5-7 12,1 1 1-21,8 1 5 0,-6-1 2 16,-2 4-4-16,4 0-4 14,-7 0 6-14,1 0-6 16,6 0 6-16,-7 0-6 14,3-6 1-14,15 6-3 16,-5 0 5-16,2 0-2 14,-2 0-4-14,-6 0 2 17,-6 0 0-17,0 0 0 13,-7 0-1-13,4 0 5 16,7 0-10-16,-2 10 2 22,14 2-1-22,-3 1 0 0,1-1 2 16,-2-5-4-16,-4 2 3 11,2 3 2-7,-6-5 8 9,6 3-7-13,-6-2 5 16,4 3-5-16,7-3 2 14,-7-2-2-14,6 4-1 17,5-5-2-17,-7 0 0 13,-2-3 2-13,2 4 4 16,-2 1 4-16,-2-2-11 14,11 2 3-14,-7-3-4 16,7 5 0-16,-7-4 0 15,7-2 0-15,-3 1 4 16,9 5-5-16,-8-5 5 22,1 4-1-22,5-4-4 0,2-4 3 15,2 0-3-15,2 0 0 18,-6 0 1-18,4 0-1 7,-13 0 0 13,0 0 9-20,-3 0-4 0,-6 0 4 15,-1 0-8-15,2 0 4 14,-2 0-2-14,-2 0-3 16,4 0 6-16,-2 0-6 14,1 0 4-14,-3 0-3 23,4 0 4-23,-6 0-2 0,6 0 0 10,-7 3 0 12,-5-3-3-22,11 0 1 0,-1 0-1 8,11 0 0 11,1 0 2-19,-2 0-3 0,3 0 2 16,-5 0 0-16,0 0 0 14,-6 0 0-14,2 0 1 12,3 0 2-1,3 0 1-10,4 0-3 4,5 0-1 13,-2 0 1-18,6 0 1 13,0 0-2-13,2 0 1 16,2 0-2-15,-2 0 3 13,11-3 0-14,0-1-3 15,1-4 2-15,3 4-2 22,-2-1 1-22,2 5 1 0,2 0 5 16,-6 0-5-16,5 0 0 14,1 0 1-14,-8 0 0 16,2 0-3-16,-5 0 1 14,-8 0-1-14,-4 0 1 16,0-4 3-16,-7-3-4 14,3 2 4-14,-7 2-4 16,7-7 2-16,-5 10-1 16,-2-7-1-16,0 2 1 15,-4-2-1-15,-4 7 0 13,-4-6 3-13,-1 6-3 16,-9 0 0-16,-1 0 0 23,2 0 0-23,-4 0 0 0,0 0 0 14,-5 0 0-14,-7 0 0 16,10 0 0-16,-11 0 0 13,4 0 0-13,-5 0 0 16,5 0 0-16,-1 0 0 14,-5 0 0-13,4 0 0 14,5 0 0-15,2-2 0 14,4-8 0-14,4-18 0 18,0 0 0-17,-6-16 0 14,2-6 0-15,-9-7-4 14,7-1-3-14,-8-2-5 20,-1 5-1-20,-4 16-16 0,-4 14-22 16,0 13-64-16,0 12-96 14,0 0-134-14,0 0-573 16</inkml:trace>
    </iact:actionData>
  </iact:action>
  <iact:action type="add" startTime="15779">
    <iact:property name="dataType"/>
    <iact:actionData xml:id="d1">
      <inkml:trace xmlns:inkml="http://www.w3.org/2003/InkML" xml:id="stk1" contextRef="#ctx0" brushRef="#br1">33013 16902 539 0,'0'0'191'21,"0"0"-32"-21,0 0-16 0,0 0-29 17,0 0-6-17,0 0-21 15,0 0-3-15,19 0-27 15,-34 0-15-15,-42 0 36 13,-8 0-37-13,-3-25 14 16,-14 13-22-16,0-7 5 14,-13 10-14-14,-6 2 14 15,-7-2-6-14,-16 9-4 26,-9 0-2-27,-8 0-6 0,-4 0 2 4,-3 0-7 17,3 0 1-21,-1 0-4 0,-3 0 3 16,-18 0-9-16,7 0 7 14,-10 9-2-14,9-2-11 16,14 6 0-16,4-5 0 15,10 9 0-15,2-17 0 22,15 2 0-22,-2 8 0 0,11-7 0 11,-1-3 0 2,3 4 0-13,12-4 0 14,-2 0 0-14,5 0 0 16,1 0 0-16,5 0 0 21,2 0 0-21,-9-7 0 0,-10-5 0 15,-2 2 0-15,-11 3 0 15,0 4 0-15,-4-2 0 14,0 5 0-14,13 0 0 16,6 0 0-16,8 0 0 14,9-10 0-14,0 7 0 16,6 3 0-16,-6-7 0 14,-5 7 0-14,-7 0 0 16,-8 0 0-16,6 0 0 14,3 0 0-14,6 0 0 16,9 0 0-16,5-12 0 23,5 2 0-23,1 7 0 1,-3-2 0 7,-8 2 0 7,3 3 0-15,-14 0 0 22,0 0 0-22,-7-4 0 0,7-5 0 13,-8 0 0-13,2 6 0 16,0-1 0-16,-6 4 0 15,-2 0 0-15,-2 0 0 16,6 0 0-16,-2 0 0 13,10 0 0-13,0 0 0 21,-4 0 0-19,-4 7 0-1,-14 11 0 9,-1-3 0 3,4 7 0-13,9-15 0 21,19 6 0-21,6-5 0 0,9-1 0 9,-3 3 0 12,11-8 0-21,-4 4 0 0,4-2 0 9,10-1 0 12,-10 9 0-21,5-3 0 0,-3 3 0 14,-2 5 0-14,-4 2 0 16,-5-1 0-16,5 6 0 15,10-5 0-15,9-2 0 16,4-5 0-16,-2 6 0 13,12 2 0-13,-1-5 0 17,-1 10 0-17,3 3 0 22,3-10 0-22,-1 11 0 1,2-10 0 5,1 5 0 10,3 5 0-16,0 8 0 23,-10-9 0-23,5 10 0 0,-3-5 0 13,-5 7 0-13,0-4 0 16,-3-2 0-16,1 3 0 14,8-22 0-14,9 14 0 17,9-8 0-17,8-4 0 13,-3 10 0-13,5 11 0 16,0 15 0-16,0-4 0 14,0 11 0-14,0-7 0 16,0 5 0-16,0 3 0 15,0-3 0-15,0 2 0 16,0-7 0-16,0 13 0 21,0-8 0-21,0 2 0 0,0 2 0 8,0-5 0 15,0-4 0-23,0-16 0 0,0-16 0 14,0-5 0-14,0-7 0 16,0-6 0-16,0 4 0 13,0 2 0-13,17 7 0 16,15-4 0-16,2 13 0 14,1-12 0-14,6 2 0 16,5 3 0-15,-2-7 0 12,11 7 0-12,14-18 0 21,7 7 0-20,21-7 0-2,6 0 0 9,13 0 0 4,15 0 0-13,-5 0 0 21,20 0 0-21,-5 0 0 0,-6 0 0 16,4 0 0-16,-4 0 0 14,-2 0 0-14,1 0 0 16,-5 0 0-16,12 0 0 15,11 0 0-15,6 0 0 16,2 0 0-16,4 0 0 13,-10 0 0-13,0 0 0 16,-2 0 0-16,-7 12 0 14,1 5 0-14,3 0 0 17,-1-5 0-17,3 4 0 13,-5-7 0-13,-5 1 0 16,-8 8 0-15,-9-11 0 20,-4 5 0-21,-6 6 0 0,-11-2 0 9,9-7 0 12,0 11 0-21,-9-5 0 0,7 6 0 14,-1 8 0-14,1-14 0 16,-7 2 0-16,-8 4 0 15,-9-13 0-15,-4 0 0 15,-10-5 0-15,6-3 0 14,4 0 0-14,0 0 0 16,3 0 0-16,3 0 0 15,-6 0 0-15,0 0 0 15,-1 0 0-15,-6 0 0 22,5 0 0-22,-8 0 0 0,4 0 0 16,-2 0 0-16,-1 0 0 14,-1 0 0-14,2 0 0 16,-2 10 0-16,5-2 0 14,-7-8 0-14,6 7 0 16,-11-7 0-16,5 0 0 14,-1 0 0-14,-3 0 0 19,-3 0 0-18,-4 0 0 2,-2 0 0 4,-2 0 0 8,-3 0 0-15,5 0 0 22,2 0 0-22,0 0 0 0,4 0 0 9,5 0 0 12,5 0 0-21,-9 0 0 0,-5 0 0 14,-7 0 0-14,1 0 0 16,-9 0 0-16,-2 0 0 15,-1 0 0-15,3 0 0 15,-6 0 0-15,4 0 0 14,0 0 0-14,-4 0 0 16,-2 0 0-16,-13 0 0 14,-8 0 0-14,-7 0 0 16,5 0 0-16,-1 0 0 14,14 0 0-14,-5 0 0 16,2 0 0-16,4 0 0 24,-1 0 0-24,3 0 0 0,1-7 0 14,-1 7 0-4,-2 0 0-10,-1 0 0 17,3-8 0-17,-6 8 0 14,7-13 0-14,-1 5 0 21,1 0 0-21,8-1 0 0,-6 2 0 13,-1-2 0-12,-6 6 0 15,1 3 0-16,-3-10 0 13,-2 10 0-13,2 0 0 16,5-7 0-16,-1 7 0 14,0 0 0-14,1 0 0 20,-11 0 0-20,2 0 0 2,-5 0 0 8,-5 0 0 4,-9 0 0-14,0 0 0 22,0 0 0-22,0 0 0 0,0 0 0 14,0 0 0-14,0 0 0 16,0 0 0-16,0 0 0 14,12 0 0-14,1 0 0 16,4 0 0-16,0 0 0 15,-13 0 0-15,-2 0 0 16,-2 0 0-16,0 0 0 22,0 0 0-22,0 0 0 0,-23 0-136 8,-70-37-193 6,43 9 1-14,-22-9-521 16</inkml:trace>
    </iact:actionData>
  </iact:action>
  <iact:action type="remove" startTime="19565">
    <iact:property name="style" value="instant"/>
    <iact:actionData xml:id="d2" ref="#d1"/>
  </iact:action>
  <iact:action type="add" startTime="19567">
    <iact:property name="dataType" value="strokeEraser"/>
    <iact:actionData xml:id="d3">
      <inkml:trace xmlns:inkml="http://www.w3.org/2003/InkML" xml:id="stk2" contextRef="#ctx0" brushRef="#br2">42743 30845 555 0,'0'0'269'7,"0"0"-151"1,0 0 0-1,0 0-34 2,0 0-46-4,0 0-29 3,0 0-9 0,-4-25-1 0,-9 25-42-2,11 0-239 2</inkml:trace>
    </iact:actionData>
  </iact:action>
  <iact:action type="add" startTime="19754">
    <iact:property name="dataType" value="strokeEraser"/>
    <iact:actionData xml:id="d4">
      <inkml:trace xmlns:inkml="http://www.w3.org/2003/InkML" xml:id="stk3" contextRef="#ctx0" brushRef="#br2">42743 30845 737 0,'-124'10'72'6,"124"-10"-72"2,0 0-46 0,0 0-279-2</inkml:trace>
    </iact:actionData>
  </iact:action>
  <iact:action type="add" startTime="21111">
    <iact:property name="dataType"/>
    <iact:actionData xml:id="d5">
      <inkml:trace xmlns:inkml="http://www.w3.org/2003/InkML" xml:id="stk4" contextRef="#ctx0" brushRef="#br1">32935 16678 362 0,'0'0'149'21,"0"0"-35"-21,0 0 9 0,0 0-11 16,0 0-49-16,0 0 12 14,0 0-29-13,-209 0 23 14,154 0-22-15,-2 0-3 13,-6-3 7-13,2-7 1 17,-6-5-6-17,-3 3-7 13,-6 2 0-13,3 10 0 17,-3 0-6-17,-13 0-8 13,1 0-3-13,-9 0-1 17,0 0 1-17,8 0-8 15,-1 10 1-15,-7-2-4 15,-2-4 2-15,0 11 0 15,-11-5 4-15,-2-7 1 16,5 9-3-16,-1-8-3 21,3-4-6-21,10 9 4 0,-2-9-7 16,7 0 7-16,3 0-5 15,-5 0-1-15,7-9 1 13,-1 1 5-13,6 4-1 16,-2 4 0-16,-5 0 7 14,5 0 26-14,0 0-37 16,0 0-3-16,-5 0-2 16,-3 0 1-16,3 0 40 14,-5 0-36-14,3 0-5 14,3 8 2-14,-3 5 30 16,5 2-26-16,-11-5-4 16,7-2 2-16,-9-4 4 15,0-4-7-15,-2 0 0 23,-7 0 4-23,-1 0-5 0,-3 0 0 9,15 0 0 8,-6 0 5-16,11 0-5-1,-1 0 0 18,-4 0 0-18,-6 0 23 14,-2 0-19-14,-7 0 0 15,-8 0-3-15,2 0 17 14,-6 0-17-14,6 0 5 16,2 0-3-16,-6 0 3 14,4 0-6-14,-2 0 1 16,3 0 9-16,7 0-10 22,-8 0 0-22,5 0 0 0,-3 7 0 8,10 2 0 14,10-6 0-22,-3 10 0 0,10-1 0 14,7-3 0-14,9-9 0 16,5 0 0-16,7 0 0 15,2 0 0-15,5 0 0 15,-12 0 0-15,-18 0 0 15,-8 0 0-15,-16 0 0 17,-16 12 0-17,0 1 0 21,0 6 0-20,2-1 0-1,12 2 0 11,3-8 0-1,6 3 0-10,8 2 0 16,3-13 0-16,5 9 0 17,14-1 0-17,6-5 0 20,10-3 0-20,23 2 0 0,11-3 0 14,7 2 0-14,6-1 0 16,6 3 0-16,-5-7 0 14,-1 9 0-14,2-9 0 16,-3 3 0-15,3-3 0 18,-4 9 0-18,1-2 0 2,-11 11 0 3,3 1 0 9,-6 6 0-15,8-4-7 16,-2 4-1-16,1-6 2 14,5 2 4-14,5-8 2 15,-2-1-2-15,3-5-6 22,-1-7 1-22,0 4 2 0,-6 2-6 15,5-3 3-14,1-3 2 15,4 5-3-16,-4-2 0 12,-5 14 7-11,-1-2 2 15,-1 19 1-16,9 14 4 13,2 17-4-13,-4 22 3 16,4 6-4-16,0 10 0 16,-4 6 2-16,-7-2-1 15,7 4 0-15,-4-10-1 13,1-11 0-13,-1-15 1 16,4-15 0-16,-3-2 0 16,7-23-1-16,0-10 0 15,0-3 1-15,0-14 1 16,0-1 1-15,0 6 2 16,7 3-4-17,5-5 0 13,3 6 1-13,0-9-1 15,-7 9-1-15,5-12 0 20,0 2 0-20,6 2 0 0,2 7-2 15,2-13 3-15,2 15-2 14,2-2 2-14,-1-7 1 16,7-2-2-16,3 5 0 14,4-12-2-14,11 0 2 16,8 0-1-16,4 9 2 22,5-9-1-22,5 7 2 0,-5 2 1 8,10 4-2 14,-13 2 5-22,17-15-5 0,0 0 1 9,7 0-2 12,6 0 3-21,6 0-3 0,-2 0 0 15,2-7 4-15,-6-1 2 15,-5-5 10-15,-3 13-6 15,-3 0-7-15,9 0-3 16,6 0 0-16,10-4 0 15,9-1 0-15,5-2 0 14,-5 7 0-14,-4-9 0 15,-7 9 0-15,5 0 0 15,-5 0 0-15,1-9 0 22,7 6 0-22,-7-1 0 0,4 1 0 16,-5 3 0-16,-10 0 0 14,-4 0 0-14,-5 0 0 16,-1 0 0-16,-5 0 0 14,-2 0 0-14,6 0 0 16,1 0 0-16,-5 0 0 14,2 0 0-14,-2 0 0 16,1 0 0-16,-5 0 0 18,-1 0 0-18,-7 3 0 12,8 1 0-12,-2-1 0 15,0-3 0-15,10 9 0 16,3-9 0-16,-3 0 0 21,7 0 0-21,-7 0 0 0,-4 9 0 16,-4-9 0-16,-15 0 0 10,1 7 0 5,-5-7 0-15,0 9 0 19,12 4 0-19,7-13 0 0,7 0 0 14,14 0 0-14,-9 0 0 16,1 0 0-16,-7 0 0 14,-6 0 0-14,-10 0 0 16,1 0 0-16,-1 0 0 14,-3 0 0-14,7 0 0 16,-1 0 0-15,3 8 0 15,8-8 0-16,0 7 0 14,-2-7 0-13,3 4 0 19,3 1 0-20,0-1 0 0,-1-4 0 16,3 0 0-16,-1 0 0 14,-10 0 0-13,-9 0 0 15,-9 0 0-16,-4 0 0 14,-5-4 0-14,9 4 0 16,4 0 0-16,3 0 0 13,10 0 0-13,-9 0 0 16,7 0 0-16,0 0 0 14,1 0 0-14,1 0 0 16,2 0 0-16,-2 0 0 22,-6 0 0-22,-3 0 0 0,-8 0 0 8,-4 0 0 14,2 0 0-22,-5 4 0 0,7-4 0 16,-6 0 0-16,6 0 0 14,4 0 0-14,-4 0 0 14,3 0 0-14,-3 0 0 17,0 0 0-17,-5 0 0 14,-3 0 0-14,-11-4 0 16,2 4 0-16,-10-5 0 13,1 5 0-13,1 0 0 16,-9-4 0-16,5 4 0 15,-15 0 0-15,1 0 0 16,-7 0 0-16,-5 0 0 14,2 0 0-13,-3-7 0 16,-3 7 0-17,6-8 0 19,-6-14 0-19,0-22 0 0,0-18 0 16,0-11 0-16,0-10 0 14,-15-14 0-14,-6-13 0 17,6-20 0-17,1 2 0 13,5-6 0-12,1 3 0 14,-1 25 0-15,-1-4 0 15,3 12 0-15,1 0 0 17,2 4 0-17,4 4 0 12,0 7 0-12,0 19 0 17,-4 18 0-17,4 9 0 21,0 22 0-21,-9 2 0 0,3 6 0 16,-9-15 0-16,-6 7 0 15,-17-10 0-15,-6 4 0 16,0 2 0-16,-15 2 0 9,-2 0 0 9,-11 1 0-17,0-5 0-1,-14 2 0 15,-15 2 0-15,-9 0 0 16,-21 6 0-16,-12 11 0 14,0 0 0-14,-7 0 0 14,-10 0 0-14,4 11 0 16,4 13 0-15,-12-14 0 14,2-2 0-15,-11-1 0 16,0-7 0-16,0 0 0 20,9 0 0-20,2 0 0 0,2 0 0 16,10 0 0-16,0-15 0 15,14-10 0-15,-6 8 0 16,7-4 0-16,-6 6 0 14,-4 2 0-14,-1-6 0 16,-12 6 0-16,-14 8 0 15,-16 5 0-15,3 0 0 14,-7 0 0-14,6 0 0 16,-5 0 0-16,-7 0 0 14,-13 0 0-14,2 0 0 16,5 0 0-16,12 0 0 16,21 0 0-16,11 0 0 14,19 0 0-14,15 0 0 16,8 0 0-16,8 0 0 17,7 0 0-17,-2 0 0 18,10 0 0-18,-2 0 0 0,8 0 0 16,3 0 0-16,-3 0 0 15,5 0 0-15,2 0 0 16,0 0 0-16,10 0 0 11,0 0 0-10,7 12 0 16,-2 1 0-17,-5 8 0 14,19-9 0-14,-1 5 0 16,18-9 0-16,-2 3 0 18,12-2 0-18,-1 6 0 16,4-3 0-16,-7 1 0 12,9-1 0-12,0 1 0 17,-2-1 0-17,4 1 0 17,-2-5 0-17,2-4 0 0,-13 3 0 16,-3 2 0-15,-18 7 0 11,-10-4 0 6,-15 4 0-18,-19 9 0 0,-21-4 0 14,0 4 0-14,2-6 0 19,21-7 0-19,19 5 0 2,0 0 0 11,20-9 0 1,1 0 0-14,6 1 0 14,5 3 0-14,19-12 0 17,6 0 0-17,6 0 0 15,13 0 0-15,0 0 0 18,0 0 0-18,0 0 0 0,0 0 0 12,0 7 0 6,0 11 0-18,0 18 0 0,0 10 0 16,27 11 0-16,-12-9 0 14,-4 13 0-14,-7 21 0 17,2 0 0-17,1 15 0 13,-7 6 0-13,0-1 0 16,0-5 0-16,0-5 0 17,0-12 0-17,0-5 0 16,0-3 0-16,0-7 0 20,0-2 0-20,0-10 0 0,0-4 0 14,0-8 0-14,0-4 0 12,0-9 0 7,0 1 0-19,0-14 0 0,0 6 0 11,0-13 0-8,0 1 0 15,12-9 0-18,16 0 0 13,8 0 0-13,16 0 0 15,11 2 0-15,-4 4 0 14,13 5 0-14,-5 7 0 17,11-3 0-17,3 6 0 17,9 8 0-17,13-13 0 13,17 0 0-13,3-4 0 17,9-3 0-17,3-9 0 14,7 0 0-14,3 0 0 17,-2 0 0-17,1-9 0 19,-18 0 0-19,7 2 0 0,12 4 0 14,24 3 0-14,14-9 0 17,11 9 0-17,-4 0 0 14,-20 0 0-14,-8 0 0 15,-18 0 0-15,-11 0 0 16,-11 0 0-16,-6 0 0 13,4 0 0-13,0 0 0 18,6-9 0-18,11-10 0 14,-8 2 0-14,10-4 0 15,-4 6 0-15,-3 5 0 19,-9 2 0-19,-10-3 0 0,-3 5 0 14,-11 4 0 2,-6 2 0-15,2 0 0-1,-9 0 0 14,-2 0 0 0,13 0 0-14,-8 0 0 1,8 0 0 17,6-9 0-18,7 9 0 14,8 0 0-14,-5 0 0 16,-3 0 0-16,-9 0 0 12,-2 0 0-11,-4 0 0 18,0 0 0-19,6 0 0 13,2 0 0-13,0 0 0 15,-1 0 0-15,-1 0 0 18,2 0 0-18,0 0 0 14,-2 0 0-14,-4 0 0 3,-2 0 0 9,-4 0 0 7,-3 0 0-19,5 0 0 0,-15 0 0 14,4 0 0-14,0 0 0 16,5 0 0-16,1 9 0 15,-6-9 0-15,-4 0 0 15,-8 2 0-15,-13-2 0 17,2 0 0-17,-2 0 0 14,-13 0 0-14,0 0 0 17,-4 0 0-17,9 0 0 18,-5 0 0-18,2 0 0 0,1 0 0 13,5 0 0 1,-10-2 0-14,3-7 0 20,-5 9 0-20,4 0 0 0,4 0 0 15,-3 0 0-15,-3 0 0 12,-6-8 0 7,-3 8 0-19,5 0 0 0,0 0 0 15,-8 0 0-15,-1-8 0 14,-12 8 0-14,-4 0 0 17,2 0 0-17,-9 0 0 16,2 0 0-16,-4 0 0 14,1 0 0-14,-3 0 0 17,-2 0 0-17,10 0 0 14,-1 0 0-14,6 0 0 19,8 0 0-19,2 0 0 1,4 0 0 14,-5 0 0-15,-7 0 0 15,-5 0 0-14,-6 0 0 13,-1 0 0-14,-5 0 0 16,0 0 0-16,0 0 0 13,8-13 0-13,3-40 0 19,-3-28 0-19,1-9 0 14,-9-1 0-14,0 7 0 14,0-23 0-14,0-4 0 15,0-15 0-15,-13-20 0 23,-21-26 0-23,-4-12 0 0,9 4 0 9,1 41 0 10,11 38 0-19,3 48 0 0,-1 24-8 14,-8 4-106-14,-21-11-66 13,22 36-107 3,4 0-131-16</inkml:trace>
    </iact:actionData>
  </iact:action>
  <iact:action type="add" startTime="27719">
    <iact:property name="dataType"/>
    <iact:actionData xml:id="d6">
      <inkml:trace xmlns:inkml="http://www.w3.org/2003/InkML" xml:id="stk5" contextRef="#ctx0" brushRef="#br1">14075 16585 120 0,'0'0'122'16,"0"0"-12"-16,0 0-19 16,0 0-37-16,0 0-19 16,0 0 29-16,0 0-4 18,0 0 28-18,135 0 28 0,-108 0-6 12,-1 0 5 6,14 0-19-18,2 0-37 0,15 0-12 13,14 0 7 4,16 0-18-17,18 0-16 0,17 0-7 17,15 0 4-17,13 0 2 14,-5 0-2-14,1-10 5 16,-9 10 3-16,-15 0-3 14,-23 0-8-14,-17 0 1 18,-23 10-4-17,-27 1 7 11,-13 2-1-12,-13-1 3 17,-6-5-9-17,0 3 4 15,0-8-11-15,0 11-3 15,-48-1-2-14,-43-2-3 18,-40-7 3-19,-18-3 0 0,-20 0 0 15,5-3 0-15,10-26-1 13,21 11 0-9,24 8 3 11,26-4-2-15,31 6-1 14,20 5 2-14,24 3 0 16,8 0 0-16,0 0 0 14,8 0 2-14,64 0-2 16,41 0-1-16,43 0 0 15,19 0 2-15,7 7 6 16,-8-7 9-16,-28 4 8 13,-24 5 17-13,-23-9-10 21,-25 5-7-21,-24-5-14 0,-22 0-7 13,-22 0-3 2,-6 0-2-15,0 0-9 18,-29 0-58-18,-68 0-77 0,34-9-41 14,-1 0-156-14</inkml:trace>
    </iact:actionData>
  </iact:action>
  <iact:action type="add" startTime="31098">
    <iact:property name="dataType"/>
    <iact:actionData xml:id="d7">
      <inkml:trace xmlns:inkml="http://www.w3.org/2003/InkML" xml:id="stk6" contextRef="#ctx0" brushRef="#br3">8360 5227 751 0,'0'0'194'7,"0"0"-66"16,0 0-21-23,0 0-28 0,0 0-4 14,0 0 0-14,0-32 11 14,-63 20-13-14,-34-8 37 17,-25-4-49-17,-15-10 12 14,-17 2-6-14,-8-1-13 18,-7 8-17-18,-4 6 8 14,1 6-13-13,-10 1-32 15,-18-5 0-16,0 5 0 14,-9 1 0-14,5 1 0 20,2 7 0-20,-5 3 0 0,-1 0 0 16,-9 0 0-16,10 0 0 15,13 8 0-15,0 12 0 14,19-8 0-14,-2 1 0 16,5-5 0-16,1 3 0 13,23 3 0-13,7-3 0 16,11 1 0-16,-3-3 0 16,-10-1 0-16,10-8 0 15,-8 5 0-15,6-5 0 18,13 0 0-18,-1 0 0 2,16 2 0 13,4 8 0-15,12 2 0 15,13-5 0-15,8-1 0 14,22-3 0 0,2-3 0-14,6 0 0 18,-15 0 0-18,-13 0 0 0,-10 0 0 16,-19 0 0-16,-10 0 0 15,-3 0 0-15,-3 5 0 16,5 9 0-15,7 4 0 13,4 1 0-14,4-1 0 15,-14-11 0-15,10 2 0 15,-4-9 0-15,12 0 0 16,24 0 0-16,4 0 0 15,21 0 0-15,8 0 0 19,3 0 0-19,6 0 0 0,-13 0 0 15,6 0 0-15,-3 0 0 12,3 0 0 7,7 0 0-19,6 0 0 0,-2 0 0 15,2 0 0-15,0 0 0 15,-6 0 0-15,6 4 0 14,-8 4 0-14,-2 5 0 16,3 6 0-16,5 6 0 18,-2 3 0-18,2 2 0 17,7-2 0-17,1 4 0 1,3-3 0 14,-1 8 0-15,-3-3 0 13,5-2 0 3,3-5 0-16,-2 8 0 0,4 1 0 14,-5 0 0 1,3 0 0-15,4 11 0 18,0-2 0-17,0 8 0-1,0-4 0 14,4-8 0-14,26-1 0 15,8-7 0-15,-4 3 0 16,1 2 0-16,-3 10 0 15,-7 6 0-15,1 6 0 15,-12 10 0-15,3 3 0 16,-8 4 0-16,1 2 0 16,-8 7 0-15,-2-1 0 15,5 2 0-16,-5-2 0 14,0-4 0-14,0-3 0 16,0-4 0-15,0-5 0 1,0-4 0 14,0-4 0-16,0-12 0 10,0-3 0 9,0-15 0-19,0-8 0 0,0-17 0 16,0 0 0-16,0-6 0 15,0 0 0-15,0 0 0 15,0 0 0-15,0 0 0 16,0 0 0-16,0 0 0 15,0 0 0-15,0 0 0 14,0 0 0-14,0 0 0 19,0 0 0-19,0 0 0 0,0 0 0 16,0 0 0-16,0 0 0 16,0 0 0-16,0 0 0 15,10-25-33-15,9-21-141 15,-8-8-58-15,5-5-49 16,-16 34-122-16,0 0-521 16</inkml:trace>
    </iact:actionData>
  </iact:action>
  <iact:action type="add" startTime="33805">
    <iact:property name="dataType" value="strokeEraser"/>
    <iact:actionData xml:id="d8">
      <inkml:trace xmlns:inkml="http://www.w3.org/2003/InkML" xml:id="stk7" contextRef="#ctx0" brushRef="#br2">24239 18841 831 0,'0'0'112'6,"0"0"-62"2,0 0-19-3,0 0-31 4,0 0-31-2,0 0-20 4,-88-25-230 0</inkml:trace>
    </iact:actionData>
  </iact:action>
  <iact:action type="remove" startTime="34097">
    <iact:property name="style" value="instant"/>
    <iact:actionData xml:id="d9" ref="#d7"/>
  </iact:action>
  <iact:action type="add" startTime="34101">
    <iact:property name="dataType" value="strokeEraser"/>
    <iact:actionData xml:id="d10">
      <inkml:trace xmlns:inkml="http://www.w3.org/2003/InkML" xml:id="stk8" contextRef="#ctx0" brushRef="#br2">23989 19134 727 0,'0'0'223'10,"0"0"-111"-1,0 0 10-4,0 0-72 0,0 0-50 3,0 0-9 0,88 58-64 0,-88-58-166-2</inkml:trace>
    </iact:actionData>
  </iact:action>
  <iact:action type="add" startTime="34271">
    <iact:property name="dataType" value="strokeEraser"/>
    <iact:actionData xml:id="d11">
      <inkml:trace xmlns:inkml="http://www.w3.org/2003/InkML" xml:id="stk9" contextRef="#ctx0" brushRef="#br2">23989 19134 740 0,'198'-179'141'5,"-192"179"-76"2,-6 0-13 0,0-4-52 2,0 4-84-4,0 0-172 4</inkml:trace>
    </iact:actionData>
  </iact:action>
  <iact:action type="add" startTime="36557">
    <iact:property name="dataType"/>
    <iact:actionData xml:id="d12">
      <inkml:trace xmlns:inkml="http://www.w3.org/2003/InkML" xml:id="stk10" contextRef="#ctx0" brushRef="#br3">8341 5098 666 0,'0'0'240'7,"0"0"-89"9,0 0-16-16,0 0-20 15,0 0-10-15,0 0-26 14,0 0-22-14,-76-18 46 19,-10 18-48-19,-7 0 24 17,-18 0-21-17,-7 0-2 0,-7 0-7 14,-1-4 1 2,4-8-14-16,-7-1-23 0,1 6-13 15,5-1 0 1,-12-1 0-16,1 5 0 0,-12-4 0 15,-6 4 0-15,7 1 0 16,-5-1 0-15,5-2 0 14,10 6 0-15,-6 0 0 17,0 0 0-17,-11 0 0 15,0 0 0-14,-1 0 0 9,7 0 0-10,18 0 0 16,5 0 0-15,8 0 0 15,9 0 0-16,7 0 0 15,11 0 0-15,1 0 0 17,9 0 0-17,0 0 0 15,0 0 0-14,-4 0 0 0,0 0 0 16,0 0 0-17,12 0 0 15,3 0 0-15,8 0 0 12,-13 0 0 5,9 0 0-17,-7 0 0 0,-3 0 0 16,-7 0 0-16,10 0 0 16,-4 0 0-15,3 0 0 14,7 0 0-15,-5 0 0 15,1 0 0-15,9 0 0 15,3 0 0-15,16 0 0 16,10 0 0-16,3 0 0 3,1 0 0 12,1 0 0-15,-7 0 0 15,-8 0 0-15,-4 0 0 12,0 0 0 7,-9 0 0-19,-6 0 0 0,0 6 0 16,0-2 0-16,2-1 0 13,-2 1 0-13,-8-4 0 17,-11 8 0-17,-6 1 0 16,4 3 0-16,10 8 0 16,5 2 0-16,1-7 0 12,10 1 0-12,3-3 0 17,3 0 0-17,8-2 0 17,2-2 0-17,6-2 0 16,0-1 0-16,5-3 0 14,-5 1 0-14,1-4 0 4,1 0 0 13,5 0 0-17,-9 0 0 12,5 0 0-12,-7 0 0 17,-2 0 0-17,-15 0 0 16,-12 0 0-16,0 0 0 14,8 0 0-14,17 0 0 13,8 0 0-13,-2 0 0 16,11 0 0-16,0 0 0 15,6 0 0-15,-6 0 0 16,10 0 0-16,1 5 0 16,-3-5 0-16,11 3 0 16,-5-3 0-16,3 4 0 16,4-1 0-16,-4 3 0 17,1-2 0-16,-1-1 0-1,2 6 0 14,2-2 0 3,2 1 0-17,0 1 0 0,0-5 0 16,0 0 0-16,0 5 0 14,0 3 0-14,0 3 0 17,0 7 0-17,0-2 0 12,0-5 0-12,0 10 0 20,-4 0 0-20,4 3 0 12,-7 5 0-12,7-4 0 17,-8-1 0-17,4 1 0 15,-5 0 0-15,3 3 0 18,-3 0 0-18,-1 11 0 0,4-6 0 12,-11 2 0 6,6 3 0-18,-4 6 0 0,1 5 0 17,-5 9 0-17,0 9 0 11,-2 4 0-11,-2 4 0 19,-3-11 0-19,-7 3 0 16,9-9 0-16,3 2 0 16,0 5 0-16,-2-2 0 17,4-8 0-17,2 4 0 0,-4-1 0 10,8-9 0 8,5-2 0-18,8-5 0 18,0-2 0-18,0 2 0 0,0 7 0 11,0 1 0 8,0 1 0-19,0 12 0 0,0-2 0 16,0-4 0-16,0-11 0 17,0-14 0-17,0-11 0 13,0-10 0-13,8-1 0 16,-1-3 0-16,-1-2 0 17,5 3 0-17,-7-5 0 16,2 5 0-16,-4 1 0 13,5-1 0-13,-3 6 0 17,-4-8 0-17,4 5 0 18,2-8 0-18,3 0 0 0,-1 1 0 10,-6 2 0 10,15-3 0-20,0-7 0 0,8 6 0 18,9-4 0-18,12 4 0 11,1-3 0-11,20-3 0 17,13 0 0-17,26 0 0 16,28 0 0-16,29 0 0 17,20-21 0-17,17-14 0 13,0 5 0-13,-6 10 0 13,-2 2 0-12,-15 12 0 17,6 0 0-18,1-1 0 19,-1 7 0-19,13-3 0 0,-15 3 0 11,7 0 0 6,6 0 0-17,-3 0 0 0,5-9 0 17,-10-4 0-17,-13-2 0 14,-24-2 0-14,-12 5 0 16,-10-5 0-16,-9 10 0 17,-5-11 0-17,10 7 0 16,-1-3 0-16,11 3 0 12,-3-1 0-12,11 3 0 18,-12 2 0-18,-7 7 0 12,-12 0 0-12,-15 0 0 18,-5 0 0-18,1 0 0 19,-7 0 0-19,9 0 0 0,12 0 0 14,5 0 0-14,8 0 0 12,-9 0 0 7,7 0 0-19,-10 3 0 0,-3-3 0 15,6 8 0-15,-9 1 0 14,-1-1 0-14,2-1 0 18,-17-3 0-18,11 2 0 13,-7-6 0-13,5 2 0 17,-2-2 0-17,-1 0 0 14,-3 0 0-14,1 0 0 18,-1 0 0-18,5 10 0 17,-3-3 0-17,3 1 0 0,-9 5 0 11,-14-9 0 6,-10 4 0-17,-12 1 0 16,5-1 0-16,-3 0 0 3,-3-5 0 8,-10 7 0 5,-15-10 0-16,-4 3 0 3,-15-3 0 9,-2 0 0 4,0 5 0-15,0-5 0 15,6 0 0-15,-6 0 0-1,0 0 0 15,4 0 0-15,-4 0 0 17,0 0 0-17,0 0 0 11,0 0 0-11,0 0 0 17,0 0 0-17,0 0 0 17,0 0 0-17,0 0 0 14,0 0 0-14,5-5 0 15,9-88 0-15,-3-63 0 21,2-53 0-21,-13-35 0 0,0-18 0 10,0-3 0 8,-13 3 0-18,-8 29 0 0,2 36 0 18,6 42 0-18,1 38 0 12,3 27 0-11,-1 28 0 17,5 30 0-18,5 15 0 13,-4 10 0-13,4 7 0 26,0 0 0-26,-6 0 0 0,2 0 0 5,4 0 0 14,0 0 0-19,0 0 0 0,0 0 0 12,-2 0 0 6,2 0 0-18,-7 0 0 0,-29 0 0 17,-27-12 0-17,-34-1 0 14,-25-3 0-14,-9 8 0 17,-6 3 0-17,-16 1 0 13,-12 0 0-13,-3 0 0 15,-7-1 0-13,-2-1 0 16,-11 0 0-18,3 2 0 10,-3 1 0-10,-3-1 0 19,-8-10 0-19,6 7 0 12,5-9 0-12,7-5 0 19,-3 1 0-19,-9-1 0 13,-3 2 0-13,-9 4 0 19,16 8 0-19,14 7 0 0,8 0 0 14,5 0 0-14,10 0 0 18,3 0 0-18,7 0 0 14,5-7 0-14,15 7 0 18,19-5 0-18,6 5 0 12,15 0 0-12,10 0 0 17,1 0 0-17,1 0 0 19,-6 0 0-19,-6 5 0 0,-9 9 0 12,-16 8 0 6,-1-1 0-18,-12-4 0 0,9 3 0 12,3-4 0 8,7 3 0-20,10 6 0 0,1 0 0 12,3-10 0 6,-1 3 0-18,-5-7 0 0,-2-2 0 17,-10 0 0-17,0-2 0 11,1 5 0-11,10 1 0 18,11 0 0-18,14 2 0 13,16-3 0-13,7 6 0 19,6-11 0-19,2-4 0 12,10 3 0-11,1-6 0 12,2 0 0-13,-11 0 0 20,2 0 0-20,-6 0 0 14,-2 0 0-14,-4 0 0 18,1 7 0-18,1 2 0 0,2-2 0 15,4 1 0-15,9 1 0 11,-1-1 0 11,5-3 0-22,10-1 0 0,2-4 0 10,7 5 0-7,2-5 0 15,4 0 0-18,-2 0 0 16,-9 0 0-16,-1 3 0 14,-7 1 0-14,-2-1 0 13,2 2 0-13,0 2 0 15,0-1 0-15,6-2 0 17,7-1 0-17,4-3 0 20,2 0 0-20,-5 9 0 0,-9 7 0 12,1 13 0 6,-12 7 0-18,8 14 0 0,0-3 0 14,2 0 0-14,7 2 0 15,-1 2 0-15,5 7 0 17,4 11 0-17,0 19 0 12,0 14 0-11,0 11 0 18,0 6 0-19,0-1 0 12,0-13 0-12,0-1 0 21,0-11 0-21,0-2 0 0,0-1 0 12,0-9 0 1,0 5 0-13,0 8 0 21,0 20 0-21,4 8 0 0,-1 2 0 11,7-12 0 7,-10-12 0-18,4-14 0 0,0-10 0 12,-4-11 0-9,0-5 0 15,0-5 0-18,0 2 0 13,0 2 0-13,0-3 0 18,0 7 0-18,0-15 0 14,0-3 0-14,0-14 0 14,0-10 0-14,0-11 0 15,0-3 0-14,0-2 0 19,0-5 0-20,28 0 0 0,14 0 0 12,15 0 0-10,2 0 0 9,15-9 0 3,-7-12 0-14,11 4 0 22,4 2 0-22,5 6 0 0,7 6 0 14,8 3 0-13,1 0 0 11,2 0 0-10,1 0 0 11,-3 0 0-11,6-6 0 15,-5-1 0-17,1 4 0 14,-12-9 0-14,8-1 0 18,0 1 0-18,0-5 0 12,-6 0 0-12,-4 11 0 15,-13-4 0-15,-13 3 0 18,-2-1 0-18,-4 2 0 14,-2-1 0-14,-2-5 0 21,-2-5 0-21,8 2 0 0,0-3 0 13,-4 2 0-13,-9 0 0 12,-8 0 0 9,-2 0 0-21,-6 2 0 0,-1-1 0 13,7-2 0-13,2 2 0 13,15-7 0-13,8-3 0 22,19 1 0-22,11 1 0 9,15-2 0-9,8 0 0 18,4 9 0-18,-7-4 0 15,-5-1 0-15,-7 0 0 14,2 0 0-14,-2 2 0 17,7 2 0-17,12 2 0 14,15 1 0-14,21 3 0 17,6-3 0-17,-2 7 0 19,-19 3 0-18,-33-4 0-1,-26 8 0 15,-27-4 0-15,-19 4 0 14,-17 0 0-14,-15 0 0 14,-4 0 0-13,0 0 0 18,0 0 0-18,0 0 0-1,0 0 0 13,0 0 0-2,0 0 0-11,0 0 0 21,0 0 0-21,0 0 0 12,0 0 0-12,0 0 0 20,0 0 0-20,0 0 0 0,0 0 0 11,0 0 0 9,0 0 0-20,0 0 0 0,0 0 0 13,0 0 0-13,0 0 0 17,0 0 0-17,0 0 0 14,0 0 0-14,0 0 0 17,0 0 0-17,0 0 0 16,0 0 0-16,0 0 0 13,0 0-111-13,0 4-294 17,0 8-360-17</inkml:trace>
    </iact:actionData>
  </iact:action>
  <iact:action type="remove" startTime="42251">
    <iact:property name="style" value="instant"/>
    <iact:actionData xml:id="d13" ref="#d12"/>
  </iact:action>
  <iact:action type="add" startTime="42255">
    <iact:property name="dataType" value="strokeEraser"/>
    <iact:actionData xml:id="d14">
      <inkml:trace xmlns:inkml="http://www.w3.org/2003/InkML" xml:id="stk11" contextRef="#ctx0" brushRef="#br2">24777 21512 702 0,'0'0'288'5,"0"0"-154"2,0 0-20 2,0 0-74-3,0 0-39 1,0 0-1 1,0 0-64 1,52 119-119-3,-52-112-403 1</inkml:trace>
    </iact:actionData>
  </iact:action>
  <iact:action type="add" startTime="42417">
    <iact:property name="dataType" value="strokeEraser"/>
    <iact:actionData xml:id="d15">
      <inkml:trace xmlns:inkml="http://www.w3.org/2003/InkML" xml:id="stk12" contextRef="#ctx0" brushRef="#br2">24777 21512 674 0,'67'135'139'9,"-60"-135"-92"-7,1 0-47 6,-8 6-19-1,4 29-315 3</inkml:trace>
    </iact:actionData>
  </iact:action>
  <iact:action type="add" startTime="44435">
    <iact:property name="dataType"/>
    <iact:actionData xml:id="d16">
      <inkml:trace xmlns:inkml="http://www.w3.org/2003/InkML" xml:id="stk13" contextRef="#ctx0" brushRef="#br3">8428 5384 494 0,'0'0'291'9,"0"0"-71"6,0 0-45-15,0 0-35 12,0 0-5 5,0 0-41-17,25 0-32 0,-25 0 0 11,0 0-7 6,-23 0-9-17,-36 0-15 0,-30 0 68 17,-27-8-52-17,-6-9-2 17,-19-4-2-17,-15-7-35 14,-8-9-8-14,-18-1 0 14,5 1 0-14,-6 2 0 20,8 5 0-20,5 5 0 2,-1 6 0 9,2 3 0 3,7 4 0-14,-2 2 0 20,8 10 0-20,-4 0 0 0,-11 0 0 12,-8 0 0-10,0 0 0 16,6 0 0-18,8 0 0 13,5 0 0-13,17 0 0 19,6 0 0-19,15 0 0 12,12 0 0-12,9 0 0 14,19 0 0-14,8 0 0 18,7 0 0-17,4 0 0 11,4 0 0-11,6 0 0 12,2 0 0-13,7 0 0 21,-7 0 0-21,1 0 0 0,-3 0 0 12,-10 0 0 6,-7 0 0-18,3 0 0 0,0 6 0 13,-1-6 0 6,18 0 0-19,-16 0 0 0,1 0 0 12,-11 0 0 7,-4 0 0-19,-6 0 0 0,-3 0 0 15,11 0 0-15,2 0 0 13,0 0 0-13,-6 16 0 18,-8-3 0-18,1 2 0 20,5-8 0-20,12 2 0 0,3-9 0 13,8 0 0-13,8 0 0 18,-6 0 0-18,4 0 0 15,-12 0 0-15,-16 0 0 11,1 9 0-8,-4 8 0 10,-5-2 0-12,5-6 0 17,-1 0 0-18,7-9 0 13,9 0 0-13,12 0 0 14,2 0 0-13,2 0 0 17,-8 0 0-18,0 0 0 13,4 0 0-13,6 0 0 19,11 0 0-18,-5 0 0-1,12 0 0 14,-3 0 0-14,15 0 0 13,10 0 0 2,4 0 0-14,9 0 0 17,-4 0 0-18,4 0 0 0,0 0 0 12,0 0 0 7,0 0 0-19,0 0 0 0,0 0 0 13,0 0 0 6,-4 0 0-19,4 0 0 0,0 0 0 12,-4 0 0-11,-7 0 0 17,7 0 0-18,-9 0 0 13,3 0 0-13,4 0 0 18,1 0 0-18,3 0 0 13,2 3 0-13,0 13 0 14,0 0 0-14,0 8 0 21,0 2 0-21,0 7 0 0,0-4 0 15,2 3 0-15,3 1 0 14,1 2 0-14,0 8 0 12,-6 4 0 8,4 15 0-20,-4 13 0 0,0 0 0 14,0 15 0-14,0 10 0 14,0-7 0-14,0 4 0 16,-10 3 0-16,-1 5 0 18,5-2 0-18,-7-2 0 12,3-1 0-11,-1-3 0 20,-8 6 0-21,0 6 0 1,-2-2 0 12,2-6 0 2,9-14 0-15,3-18 0 0,7-7 0 16,0-11 0-16,0 3 0 16,0-9 0-16,0-1 0 15,0-1 0-15,0 1 0 15,0-4 0-15,0 1 0 15,0 0 0-15,0-7 0 14,0-15 0-14,0-1 0 15,0-15 0-15,0 1 0 16,0-4 0-16,0 0 0 20,11 0 0-20,25 0 0 0,10 0 0 13,13-15 0 0,4-2 0-13,9-1 0 18,19 2 0-18,6-3 0 4,10 1 0 8,11 7 0-12,6 6 0 13,3 5 0 6,-5 0 0-19,9 0 0 0,1 0 0 15,10 0 0-15,3 5 0 13,5-5 0-13,10 0 0 20,6 0 0-20,20 0 0 13,-3 0 0-13,-6 0 0 13,-17 0 0-13,-14 0 0 19,-14 0 0-19,3 0 0 13,-4 0 0-13,2 0 0 21,-3-5 0-21,7-8 0 0,4 6 0 14,1 3 0 0,-8 0 0-14,3 0 0 1,-14 1 0 12,-5 3 0 7,-13-6 0-20,-12 6 0 0,-1 0 0 14,-9 0 0-14,-1 0 0 14,0-2 0-14,2-4 0 21,9 2 0-21,-2 4 0 0,-5 0 0 13,-10 0 0 0,2 0 0-13,-7 0 0 14,-1 0 0-14,2 0 0 16,10 0 0-16,8 0 0 21,12 0 0-21,5 0 0 0,5 0 0 14,4 0 0-14,2 0 0 15,-13 0 0-15,-12 0 0 15,-1 0 0-15,-9 0 0 13,-1 0 0 7,-6 0 0-20,6 0 0 0,4 0 0 14,1 0 0-14,3 0 0 15,5 0 0-15,-2 4 0 14,6 10 0-14,-4-3 0 21,2-2 0-21,-11-1 0 0,-2-4 0 15,1-4 0-15,9 3 0 13,-7 2 0 0,3 6 0-13,1 7 0 21,-2-2 0-21,7 9 0 0,-5-1 0 15,-9-4 0-15,-14-5 0 15,-3 3 0-15,-12-11 0 16,-3 3 0-16,1-2 0 14,-17-5 0-14,-1 1 0 14,-14-4 0-14,-10 0 0 19,-9 0 0-19,0 0 0 13,2 4 0-13,-2-4 0 14,0 0 0-14,6 0 0 21,-6 0 0-21,0 0 0 0,0 0 0 13,0 0 0 0,0 0 0-13,0-32 0 14,0-49 0-14,0-35 0 23,0-21 0-23,0-15 0 1,0-11 0 6,-17-2 0 14,-2 19 0-21,2 15 0 0,11 9 0 13,-4 0 0-13,10-14 0 19,-3 7 0-19,-1 2 0 14,4 8 0-14,-4 20 0 12,0 17 0-12,-7 17 0 16,7 12 0-16,-6 16 0 16,1 5 0-16,5-5 0 16,-7-1 0-16,1-9 0 16,-5-3 0-16,-4-3 0 15,4 4 0-15,-6 0 0 16,9 7 0-16,-7 11 0 2,6 15 0 14,2 2 0-16,5 7 0 17,6 7 0-17,0 0 0 13,-2 0 0-13,2 0 0 14,-4 0 0-14,-5 0 0 20,-35 0 0-20,-9-9 0 14,-22-4 0-14,-18 3 0 15,6 1 0-15,-3 6 0 15,-3 3 0-15,0-9 0 14,-1 5 0-14,-5-14 0 20,2 3 0-19,-2-10 0-1,-13-4 0 14,0 2 0-14,-4-1 0 15,0 3 0-15,-2 12 0 16,5 6 0-16,-1 2 0 14,0 5 0-14,0 0 0 15,-8-4 0-15,-9-2 0 19,-18-1 0-19,-7-1 0 15,-4 1 0-15,8-1 0 12,11 3 0-12,-5 0 0 15,-3 5 0-15,-11-7 0 21,-15 1 0-21,0 0 0 0,-11-7 0 15,-7 4 0-15,5 6 0 14,5-3 0-14,12 3 0 14,7 3 0 0,12 0 0-14,17 0 0 20,13 0 0-20,23 0 0 0,12 0 0 14,9 0 0-14,5 0 0 16,12 0 0-16,2 0 0 15,2 0 0-15,-2 0 0 15,-11 0 0-15,-2 0 0 15,-3 0 0-15,-8 0 0 15,-3 0 0-15,4 0 0 15,-5 0 0-15,7 0 0 15,2 0 0-15,0 3 0 21,0-3 0-21,-6 6 0 0,-2 6 0 13,-24 1 0 1,-8 11 0-14,-12 1 0 3,1 7 0 13,9-4 0-16,12-3 0 16,5 0 0-16,2-6 0 15,4-1 0-15,4-8 0 16,20 4 0-16,16-10 0 15,17 3 0-15,14-1 0 14,3-6 0-14,0 6 0 15,-4 3 0-15,-9 0 0 15,0 4 0-15,-10-6 0 15,-7 5 0-15,2-3 0 16,3-2 0-16,8 2 0 21,10-6 0-21,-3-3 0 0,10 0 0 14,4 0 0-14,4 0 0 14,4 0 0-14,3 0 0 14,-11 0 0-14,2 4 0 17,-2 2 0-17,2-6 0 15,0 2 0-15,15 4 0 16,-2-6 0-16,4 0 0 15,0 0 0-15,0 0 0 15,0 0 0-15,0 3 0 17,-4 14 0-17,-9 8 0 14,11 6 0-14,-6 3 0 15,8 3 0-15,0-5 0 21,0 8 0-21,0 6 0 0,0 2 0 16,0 11 0-16,0 6 0 14,0 4 0-14,0-1 0 16,0 7 0-16,0-3 0 15,0 3 0-15,0-3 0 14,0 6 0-14,0 5 0 14,0-5 0-14,0-9 0 17,0-7 0-17,0-6 0 14,0-6 0-14,0 7 0 23,0-1 0-23,0 9 0 0,0 6 0 7,-7-1 0 8,5 2 0-15,-4-2 0 21,6-10 0-21,0-2 0 0,0-4 0 14,0-1 0-14,0 0 0 16,0 0 0-16,0-5 0 16,0-2 0-16,0-9 0 15,0-2 0-15,0 2 0 14,0-3 0-14,0-5 0 15,0-4 0-15,0-14 0 17,0-3 0-16,0-8 0 13,0 4 0-14,0-4 0 14,0 0 0-13,0 0 0 21,8 0 0-22,30 5 0 0,17-5 0 15,8 0 0-15,7 0 0 15,18 0 0-14,7-20 0 14,4-1 0-15,4 3 0 16,-4 7 0-16,-10 8 0 14,12-2 0-14,-4 5 0 15,6 0 0-15,5 0 0 14,12 0 0-14,6 0 0 16,3 0 0-16,-3-10 0 14,3 7 0-14,6-4 0 16,14 7 0-16,7 0 0 14,6 0 0-14,3 0 0 16,-20 0 0-16,-4 0 0 15,-10 0 0-15,2 0 0 22,-3 0 0-22,16 0 0 0,1 0 0 15,16 0 0-15,-5 0 0 15,2 0 0-15,-6 0 0 16,4 0 0-16,-2 0 0 14,-11 0 0-14,-4 0 0 14,-14 0 0-14,3 0 0 15,-5 0 0-15,-7 0 0 16,-5 0 0-16,-9 0 0 15,-10 0 0-15,3 0 0 15,-8 0 0-15,4 0 0 15,-5 0 0-15,-8 0 0 16,-4 0 0-16,-4 0 0 37,-3 0 0-36,3-5 0 4,2-2 0-5,-11 1 0 0,-4 6 0 0,0-2 0 8,0 2 0 8,6 0 0-16,-14 0 0 15,1 0 0-15,1 0 0 16,-4 0 0-16,10 0 0 16,4 0 0-16,4 0 0 17,7 0 0-17,0 2 0 0,6 7 0 15,4 3 0-13,5 1 0 14,-3-1 0-16,5-1 0 16,-7 3 0-16,-2-3 0 14,-8-3 0-14,-7-2 0 16,-6 1 0-16,-12 1 0 14,1-3 0-14,1-3 0 14,4 4 0-14,4-2 0 16,0 4 0-16,0-4 0 16,0-1 0-16,-11 1 0 14,3 2 0-14,-5-3 0 15,-2 9 0-15,-1 1 0 18,-12-5 0-18,-16 0 0 3,-2-5 0 5,-13 3 0 8,6-6 0-16,19 4 0 15,3 0 0-14,7 3 0 13,-1 7 0-14,-11-6 0 23,-4-5 0-23,-12-3 0 0,-7 0 0 16,0 0 0-16,0 0 0 17,0 0 0-17,0 0 0 13,0 0 0-13,4 0 0 14,-4 0 0-14,0 0 0 14,0 0 0-14,0 0 0 16,0 0 0-16,0 0 0 15,0 0 0-15,8 0 0 14,11-25 0-14,2-49 0 16,13-30 0-16,-17-23 0 17,-4-13 0-17,-3-28 0 15,-10-11 0-15,0-8 0 14,0-10 0-14,0 2 0 15,-4-2 0-14,-15 4 0 16,-11 11 0-17,9 9 0 0,-10 23 0 19,-5 10 0-19,-4 33 0 17,4 27 0-17,-4 26 0 16,15 26 0-16,-3 24-183 14,18 4-107-14,10 17-126 16</inkml:trace>
    </iact:actionData>
  </iact:action>
  <iact:action type="add" startTime="50817">
    <iact:property name="dataType"/>
    <iact:actionData xml:id="d17">
      <inkml:trace xmlns:inkml="http://www.w3.org/2003/InkML" xml:id="stk14" contextRef="#ctx0" brushRef="#br3">13557 18925 532 0,'0'0'280'7,"0"0"-89"0,0 0-24 10,0 0-43-17,276-21-13 16,-196 21 2-16,12-9-24 14,3 6-18-14,15-1-18 14,6 4 5-14,19-3 0 15,12 3-22-14,22-9 2 19,1 9-7-20,-18 0 4 0,-9 0-4 16,-29 0-2-16,-23 0-29 16,-32 0 0-16,-23 0 0 13,-24 0 0-13,-12 0 0 15,0 0 0-15,-25 0 0 15,-95-9 0-15,-63-20 0 14,-66-7 0-14,-23 4 0 16,4 10 0-16,20 7 0 16,14 6 0-16,30 9 0 15,20 0 0-15,47-4 0 15,36 4 0-15,51 0 0 15,31 0 0-15,19 0 0 22,0-7 0-22,37-14 0 0,69 5 0 9,48 7 0 7,27 0 0-16,6 9 0 22,-5 0 0-22,-7 0 0 0,-5 0 0 14,-3 18 0-14,-9-6 0 15,-11-12 0-15,-16 0 0 14,-26 0 0-14,-27 0 0 16,-31 0 0-16,-18 0 0 15,-29 0 0-15,0 0 0 14,-95 0 0-14,-84 0 0 15,-70 0 0-14,-18 0 0 14,12 7 0-15,19-7 0 16,31 10 0-16,33 5 0 15,37-6 0-15,48 3 0 15,35-12 0-14,50 0 0 13,2 0 0-14,78 0 0 22,67 0 0-22,40 7 0 0,20 3 0 15,-9 9 0-15,-21 6 0 15,-30-13 0-15,-29 5 0 15,-40-17 0-15,-42 7 0 15,-18-7 0-15,-16 0 0 14,-4 10 0-14,-112-10 0 16,-63 3 0-16,-53 2 0 14,-23 6 0-14,11 7 0 17,21 1 0-17,29 7 0 15,61-6 0-15,57-4 0 16,42-16 0-16,34 0 0 14,34 0 0-14,105 0 0 24,57 0 0-24,17 0 0 0,-13 0 0 7,-31 0 0 9,-51 0 0-15,-32 0 0-1,-33 0 0 17,-30 0 0-17,-12 0 0 15,-11 0 0-15,0 0-113 16,-11 0-229-16,-21 0 24 16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40:12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473">
    <iact:property name="dataType"/>
    <iact:actionData xml:id="d0">
      <inkml:trace xmlns:inkml="http://www.w3.org/2003/InkML" xml:id="stk0" contextRef="#ctx0" brushRef="#br0">13498 17045 456 0,'0'0'402'6,"0"0"-245"10,0 0-18-16,0 0-47 17,0 0-43-17,0 0-2 14,0 0 33-14,-142-8-16 16,46 20-7-15,-8 22-8 20,-16 3-1-21,4-2-17 0,-12 6-4 15,6 8-16-15,10 9 8 15,6 6-3-15,12 19 2 15,11 6 3-15,16 13-2 14,14 5-1-14,20-4-10 16,18 2 19-16,15 6-17 14,0-4 7-14,38-6-4 15,29-2-3-15,18-5-1 15,11-14-7-15,12-26-1 15,4-17 0-14,-9-25-2 13,-2-12 2-14,-6 0-2 16,-5-40 1-16,-3-31-2 21,-1-18 1-21,-4-29 1 0,-10-13-2 14,-2-4 3-14,-18-8-2 16,-1 3 2-16,-20 14-2 25,-12 4 1-17,-10 8 0-8,-9 12-2 0,0 12-1 4,-17-4 3 4,-34 13-5 8,-20 10 2-16,-11 10-2 14,-20 25 0-14,-1 14 5 20,-6 7 1-20,-5 11-1 12,0 4 0-12,-4 0 0 14,2 4 0-14,4 36 1 22,9 18 1-22,2 14 4 0,8 10-5 16,11 12 10-16,17 13-5 11,2 12 3 7,16-13-4-18,11 16 3 0,9-3 2 15,14 6-2-15,7 2 1 15,6 1 0-15,6-9 3 14,53-13 2-14,17-4 3 16,25-13-2-16,13-24-1 15,15 0-14-15,22-19 0 17,10-21 0-17,-8-14 0 13,-11-11 0-13,-20 0 0 16,-17-4 0-16,-10-28 0 21,-13-14 0-21,-6-1 0 0,-2-7 0 15,-11-7 0-15,-4-14 0 16,-4-15 0-16,-5-3 0 14,-7-21 0-14,-14 0 0 16,-10 8 0-16,-8-4 0 13,-11 11 0-13,0 8 0 16,0 7 0-16,-26 2 0 15,-26 9 0-15,5-5 0 16,-12 9 0-16,-2 6-3 14,-2 10 1-14,0 16 1 16,-5 2-2-16,-5 5 1 27,-5 13 0-27,-5 6-1 0,7 11 1 6,1 0 2 2,-3 0 1-5,-2 0-1 17,6 11 3-20,-4 24-2 18,-4 12 2-18,8-1-1 0,9 8 3 17,-1 2-2-17,12 6-3 13,-1 3 0-13,8-4 0 17,5 16 0-17,4 1 0 13,7 3 0-13,7 9 0 15,3 4 0-15,2-4 0 15,13-8 0-15,6 1 0 23,0-2 0-23,0 3 0 0,59 4 0 7,23 6 0 9,28-14 0-16,27-5 0 14,12-22 0-14,16-24 0 17,-3-29 0-17,2 0 0 20,-14-57 0-19,-9-33 0-1,-23 0 0 14,-31-10 0-14,-28 16 0 16,-36-7 0-16,-23 1-104 15,-13-4-98-15,-33 69-104 15,-9 10-80-15</inkml:trace>
    </iact:actionData>
  </iact:action>
  <iact:action type="add" startTime="5167">
    <iact:property name="dataType" value="strokeEraser"/>
    <iact:actionData xml:id="d1">
      <inkml:trace xmlns:inkml="http://www.w3.org/2003/InkML" xml:id="stk1" contextRef="#ctx0" brushRef="#br1">30353 32341 524 0,'0'0'196'6,"0"0"-72"2,0 0-28 0,0 0-77-2,0 0-19 2,0 0-29 0,10 69-123 0,-10-60-296-2</inkml:trace>
    </iact:actionData>
  </iact:action>
  <iact:action type="add" startTime="5329">
    <iact:property name="dataType" value="strokeEraser"/>
    <iact:actionData xml:id="d2">
      <inkml:trace xmlns:inkml="http://www.w3.org/2003/InkML" xml:id="stk2" contextRef="#ctx0" brushRef="#br1">30353 32341 564 0,'-34'179'168'3,"38"-179"-70"4,-4 0-59-1,0 0-39 3,0 0-67-2,0 0-147 1,0 0-289-2</inkml:trace>
    </iact:actionData>
  </iact:action>
  <iact:action type="add" startTime="5478">
    <iact:property name="dataType" value="strokeEraser"/>
    <iact:actionData xml:id="d3">
      <inkml:trace xmlns:inkml="http://www.w3.org/2003/InkML" xml:id="stk3" contextRef="#ctx0" brushRef="#br1">30422 32520 377 0,'0'0'498'3,"0"0"-382"4,0 0-9 0,0 0-93 1,0 0-14 0,0 0-53 0,46 0-106-2,-46 0-193 2</inkml:trace>
    </iact:actionData>
  </iact:action>
  <iact:action type="add" startTime="5755">
    <iact:property name="dataType" value="strokeEraser"/>
    <iact:actionData xml:id="d4">
      <inkml:trace xmlns:inkml="http://www.w3.org/2003/InkML" xml:id="stk4" contextRef="#ctx0" brushRef="#br1">31482 32684 534 0,'0'0'246'3,"0"0"-109"4,0 0-13 1,0 0-84 1,0 0-33-1,0 0-7-3,13-21 0 3,-13 21-14 1,-5 0-104-3,-9-7-241 1</inkml:trace>
    </iact:actionData>
  </iact:action>
  <iact:action type="remove" startTime="5948">
    <iact:property name="style" value="instant"/>
    <iact:actionData xml:id="d5" ref="#d0"/>
  </iact:action>
  <iact:action type="add" startTime="5949">
    <iact:property name="dataType" value="strokeEraser"/>
    <iact:actionData xml:id="d6">
      <inkml:trace xmlns:inkml="http://www.w3.org/2003/InkML" xml:id="stk5" contextRef="#ctx0" brushRef="#br1">30481 32603 742 0,'0'0'137'4,"0"0"26"5,0 0-48-3,0 0-56 2,0 0-22 0,0 0-18 1,-29 0-17-2,29 0-2-1,0 0-24 2,0 0-62 0,0 0-149-2,0 0-274 2</inkml:trace>
    </iact:actionData>
  </iact:action>
  <iact:action type="add" startTime="6116">
    <iact:property name="dataType" value="strokeEraser"/>
    <iact:actionData xml:id="d7">
      <inkml:trace xmlns:inkml="http://www.w3.org/2003/InkML" xml:id="stk6" contextRef="#ctx0" brushRef="#br1">30481 32603 754 0,'57'-65'286'3,"-49"65"-145"3,-8 0 6 2,0 0-91 0,0 0-56 0,0 0-1-1,17 0-66 1,-6 11-134 0,12 21-458 0</inkml:trace>
    </iact:actionData>
  </iact:action>
  <iact:action type="add" startTime="7468">
    <iact:property name="dataType"/>
    <iact:actionData xml:id="d8">
      <inkml:trace xmlns:inkml="http://www.w3.org/2003/InkML" xml:id="stk7" contextRef="#ctx0" brushRef="#br0">13257 17136 452 0,'0'0'197'11,"0"0"-36"8,0 0-7-19,0 0-61 0,0 0-30 16,0 0-5-16,0 0 34 14,-50-16-18-14,-9 16 6 22,-11 0-23-22,-1 0-2 8,-12 0-10-8,-3 0-19 16,-5 28-6-16,1 9-11 16,3-1-1-16,5 22-4 15,6 11 7-15,13 12 3 15,8 10 3-15,13 3-5 14,9 4-3-14,9 3-5 22,22 5-3-22,2-4 2 0,0 1-2 17,55-6 2-17,31-14-1 13,20-9 8-13,8-13 1 17,2-17-1-17,2-15-5 13,-3-20-2-13,-5-9 0 16,6 0-3-16,-7-38 0 14,-7-24 0-14,-8-19 2 16,-11-3-2-16,-16-11-1 15,-12 1-1-15,-15 11 0 17,-13 11 1-17,-12-2 1 13,-15-5 0-13,0 2-4 15,0-1 2-15,-38-6 2 22,-10 2 0-22,-11 1 0 0,0-2-1 15,4 19-2-15,-2 9 1 16,0 12 2-16,-2 14-3 13,-15 13 3-13,3 4 0 16,-12 6 1-16,5 2-1 16,7 4 2-16,-11 0-2 14,-1 0 0-14,-7 0 1 14,-3 13 9-14,5 31 4 16,1 9 4-16,9-3 4 15,11 12-6-15,8-9 5 16,4 12-10-16,11 0 0 16,6 5-4-16,4-5-3 21,19 4-1-21,7 6-1 0,8 9 1 14,0-3-2-14,0 2 4 16,29-10 1-16,30-2 5 15,15-6 5-15,11-5-1 16,18-2-6-16,17-4-4 14,6-19 1-14,13-7-6 16,0-10 6-16,-8-11-5 13,-11-2 3-13,-10-5-3 17,-20 0 2-17,-3 0-3 13,-11-8 0-13,2-32 0 16,-11-23-2-16,-8-2-1 23,-10-8 1-23,-12-8 0 0,-5-2 0 13,-13-14 1-13,-11-3-1 16,-8 7 0-16,0 11 1 14,0 1 0-14,-4 16-1 16,-36-1 0-16,-6 16 1 15,-9 3 2-15,-8-7-3 16,-5-4 2-16,-10 5-2 14,-4-3 2-14,6 3-3 17,-10 7 0-17,0 14 3 13,3 11 0-13,1 21-2 16,11 0 1-16,-5 0 2 13,13 0-1-13,-1 0 0 16,5 0 0-16,7 21 0 23,1 23 2-23,3 27 5 0,1 14 6 16,11 13-3-16,3 3-1 14,14 6 5-14,8 4-6 15,1-1 1-15,10 5-2 14,0 4-3-13,0-1 3 12,19-16 1-8,31-4-8 8,7-8 0-13,17-18 0 15,8-6 0-15,0-20 0 15,7-27 0-15,16-10 0 16,11-9 0-16,27-28 0 13,1-62 0-13,-1-13 0 16,-34 6 0-16,-35 15 0 22,-25 8-3-22,-35 0-114 0,-14 5-131 14,0 56-128-14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34:38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480">
    <iact:property name="dataType"/>
    <iact:actionData xml:id="d0">
      <inkml:trace xmlns:inkml="http://www.w3.org/2003/InkML" xml:id="stk0" contextRef="#ctx0" brushRef="#br0">555 7555 27 0,'0'0'5'44,"0"0"0"-44,0 0 27 0,0 0 46 0,0 0 16 0,0 0-1 0,0 0 18 0,0 0 7 18,0-3 11-18,0 3-9 22,0 0 3-22,0 0-11 0,0 0-17 22,0 0-3-22,0 0-14 0,0 0-3 23,0 0 24-23,0-3-39 0,27 3 15 21,26 0-30-21,34 0-3 0,33 0-3 27,29 0 12-26,28-13-19-1,23 4-8 22,20 0-1-22,-8 6 6 0,-1 3-3 4,-6 0 5 4,-7 0-6 12,-9 0-4-20,-7 3-16 1,-22 12 13 22,-28 1-17-23,-28-16 4 0,-28 0-3 63,-28 0 0-63,-23 0 3 0,-16 0-5 0,-9 0 0 0,0 0 0 0,0 0 0 0,0 0 0 0,-42 6 0 3,-74 4 0 20,-61-2 0-23,-61-1 0 1,-20-1 0 23,-9 1 0-24,-1 1 0 0,20 9 0 28,28-2 0-28,27 10 0 0,37-4 0 1,27-2 0 29,34-6 0-30,40-4 0 0,22-6 0 0,26-3 0 26,7 0 0-26,0 0 0 0,0 0 0 38,45 0 0-38,75 0 0 0,67 0 0 0,60 0 0 0,20-3 0 0,7-21 0 24,-29 4 0-24,-34 2 0 0,-41 11 0 25,-33 1 0-25,-31 6 0 0,-45 0 0 24,-28 0 0-24,-24 0 0 0,-9 0 0 23,0 0 0-23,-32 0 0 0,-90 0 0 20,-59 23 0-20,-57 0 0 1,-11-10-3 22,5-1 2-23,8-1-2 0,25-2 0 22,34 3 4-21,42-5-2-1,34 2 1 23,38-4-1-23,29-1 1 0,28-4 0 23,6 0 3-23,0 0-1 0,44 0-2 4,89 0 0 16,52 13 0-20,43 6 0 2,-28-1 0 21,-32 1 1-23,-41-6 4 0,-56-5-5 23,-28-4 0-23,-33-1 0 0,-10-3 0 24,0 10 0-24,-80 5-27 0,-91 10 15 23,-71 0 12-23,-26 0 8 0,20-6 5 27,37-10-5-27,57-1-6 0,51-4-2 0,44-4-13 22,36 0-52-22,23 0-106 0,44-4-111 24,40-25-267-24</inkml:trace>
    </iact:actionData>
  </iact:action>
  <iact:action type="add" startTime="9210">
    <iact:property name="dataType"/>
    <iact:actionData xml:id="d1">
      <inkml:trace xmlns:inkml="http://www.w3.org/2003/InkML" xml:id="stk1" contextRef="#ctx0" brushRef="#br0">7652 7798 12 0,'0'0'638'2,"0"0"-442"-2,0 0-19 0,0 0-38 0,0 0-26 0,327 0-21 0,-186 0 6 0,44 0-23 0,56 0 13 0,49-18-24 0,37-1 2 0,38 6 5 0,8 10-2 0,-15 3-28 0,-8 0-5 0,-30 0-14 0,-8 24-4 1,-17 1 4-1,-25 4-12 0,-43-10-10 0,-41-6 0 0,-47-5 0 0,-55-4 0 0,-27-4-44 0,-40 0-35 0,-17 0-93 0,0 0-83 26,-34 0-171-26</inkml:trace>
    </iact:actionData>
  </iact:action>
  <iact:action type="add" startTime="10249">
    <iact:property name="dataType"/>
    <iact:actionData xml:id="d2">
      <inkml:trace xmlns:inkml="http://www.w3.org/2003/InkML" xml:id="stk2" contextRef="#ctx0" brushRef="#br0">16142 7935 480 0,'0'0'263'0,"0"0"-102"0,0 0 2 1,0 0-56-1,0 0-7 0,0 0 4 0,299-105-25 0,-200 73-2 0,36-14-16 0,40 2 5 0,49-9-6 0,39 6 4 0,28 7-4 0,40 12-23 0,31 6-3 0,30 15-1 0,27 7-9 0,9 0-4 0,-4 0 2 0,-20 0-9 0,-31 0-2 0,-63 0-3 0,-66 0-8 0,-73 0 0 0,-55 0-7 0,-51 0-10 0,-31 0-43 0,-25 0-63 0,-9 0-88 0,-19 0-103 0,-34 0-151 0</inkml:trace>
    </iact:actionData>
  </iact:action>
  <iact:action type="add" startTime="12030">
    <iact:property name="dataType"/>
    <iact:actionData xml:id="d3">
      <inkml:trace xmlns:inkml="http://www.w3.org/2003/InkML" xml:id="stk3" contextRef="#ctx0" brushRef="#br0">25760 7838 226 0,'0'0'140'2,"0"0"20"-2,0 0 43 0,0 0-36 0,0 0-11 0,0 0-36 0,-2 29 9 0,52-29-10 0,18 3-36 0,37-3-22 0,32 0-3 0,52 0-2 0,60 0-6 0,59-25-16 0,54 6 16 0,28-2-1 0,10 14-4 1,-10 7-14-1,-17 0-8 0,-19 0-16 0,-12 0 0 0,-20 17 1 0,-23-6-5 0,-29-2-2 0,-32-9-1 0,-38 0-4 0,-40 0 2 0,-52 0-13 0,-41 0-22 0,-33 0-13 0,-28 0-75 0,-6 0-36 0,0 0-84 0,-21 0-37 0,-17 0-329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38:56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98">
    <iact:property name="dataType"/>
    <iact:actionData xml:id="d0">
      <inkml:trace xmlns:inkml="http://www.w3.org/2003/InkML" xml:id="stk0" contextRef="#ctx0" brushRef="#br0">2007 5506 827 0,'0'0'235'4,"0"0"-72"2,0 0 5 12,0 0-16-18,0 0-29 14,0 0-21-14,0 0-28 16,21 4 9-16,55-4-47 21,25 3 3-21,9-3-6 0,12 0-21 16,0 0-12-16,0 0 0 14,-4 0 0-14,-17-10 0 16,-12-5 0-16,-15 8 0 14,-15-1 0-14,-9 4 0 16,-10 1-46-16,-2-3-93 15,-6 6-77-15,-32 0-111 19,0 0-477-16</inkml:trace>
    </iact:actionData>
  </iact:action>
  <iact:action type="add" startTime="9466">
    <iact:property name="dataType"/>
    <iact:actionData xml:id="d1">
      <inkml:trace xmlns:inkml="http://www.w3.org/2003/InkML" xml:id="stk1" contextRef="#ctx0" brushRef="#br0">4171 5535 158 0,'0'0'758'6,"0"0"-570"9,0 0-41-15,0 0 31 16,0 0-48-16,0 0-27 22,148 3-4-22,-45-16-9 0,27-2-30 13,35-10-10-12,31-12-9 14,10 2-11-15,-1 1-15 15,-26 10-15-15,-38 11 0 15,-38 9 0-15,-35 4 0 15,-22 0 0-15,-14 0 0 16,-22 21-60-16,-10 11-101 15,0-19-77-14,-10 3-171 14</inkml:trace>
    </iact:actionData>
  </iact:action>
  <iact:action type="add" startTime="11179">
    <iact:property name="dataType"/>
    <iact:actionData xml:id="d2">
      <inkml:trace xmlns:inkml="http://www.w3.org/2003/InkML" xml:id="stk2" contextRef="#ctx0" brushRef="#br0">26824 5441 336 0,'0'0'221'15,"0"0"-61"-15,0 0 45 15,0 0-19-15,0 0-27 16,0 0 15-16,103-41-41 13,-2 36-19-13,28 1-19 17,29-3-19-17,27-7-9 14,17 3-21-14,11-3-11 16,-15 7 1-16,-35-1-32 14,-41 4-4-14,-57 1 0 15,-29-3 0-15,-19 6 0 23,-17 0 0-23,0 0 0 0,0 0 0 14,-42 0 0-14,-85 0 0 16,-67 0 0-16,-44 0 0 14,-6 0 0-14,4 0 0 16,23 0 0-16,42-11 0 15,34 6 0-15,48 2 0 15,46 3 0-15,24-4 0 14,23 4 0-14,0-6 0 16,63-1 0-15,79-1 0 12,66-8 0-13,37-6 0 16,3-2 0-16,-28 8 0 14,-37 0 0-14,-50 7 0 17,-45 6 0-17,-42 3 0 21,-29 0 0-21,-17 0 0 0,0 0 0 16,-21 0 0-16,-114 0 0 15,-48 0 0-15,-53 9 0 15,17 6 0-15,29 5 0 14,30 2 0-14,38-3 0 23,40-5 0-23,42-7 0 0,27-7 0 11,13 3 0 0,57 7 0-11,84-2 0 16,40 11 0-16,20-2 0 104,-27-5 0-104,-39 5 0 0,-48-10 0 0,-41-3 0 0,-33 2 0 0,-13-6 0 0,0 3 0 0,-24 6 0 0,-58 3 0 0,-29 4 0 0,-14-4 0 0,24-5 0 0,30-1 0 0,18-6 0 23,34 0 0-23,15 0 0 0,4 0 0 14,0 0 0-14,0 0 0 16,0 0 0-16,0 0 0 14,17 0-10-14,6 0-78 16,0 12-63-16,-10 8-78 14,-13-8-125-14,0 1-629 17</inkml:trace>
    </iact:actionData>
  </iact:action>
  <iact:action type="add" startTime="19201">
    <iact:property name="dataType"/>
    <iact:actionData xml:id="d3">
      <inkml:trace xmlns:inkml="http://www.w3.org/2003/InkML" xml:id="stk3" contextRef="#ctx0" brushRef="#br0">1691 11724 334 0,'0'0'426'8,"0"0"-234"6,0 0-65-14,0 0-9 16,0 0-24-15,0 0-11 12,0 0-19-13,0 0 24 17,4-6-23-17,38 6 6 15,17-3-11-15,17-1 15 14,17-5-22-14,6 0 0 21,0 2-10-21,6 0-11 0,-6-7-14 18,-8 3-2-18,-11 3-7 12,-15-5-8-12,-10 1 0 16,-11 3-1-15,-10 3-1 11,-15 0-16-8,2 2-36 7,-6 4-60 6,-3 0-63-17,-12 0-118 0,0 0-169 17</inkml:trace>
    </iact:actionData>
  </iact:action>
  <iact:action type="add" startTime="19918">
    <iact:property name="dataType"/>
    <iact:actionData xml:id="d4">
      <inkml:trace xmlns:inkml="http://www.w3.org/2003/InkML" xml:id="stk4" contextRef="#ctx0" brushRef="#br0">3602 11654 386 0,'0'0'255'3,"0"0"-119"19,0 0-7-22,0 0 10 0,0 0-35 16,0 0-10-16,0-5-6 14,19 5 8-14,15-3-15 16,14-1-18-16,11 4 7 14,15-9-6-13,21 1-20 13,27-9-4-14,28-2 4 15,31-9-8-15,15-6-3 18,4 6-6-18,-12 7 9 20,-20 14-1-20,-22 7-1 0,-16 0-21 16,-27 0-13-16,-27 0 0 14,-19 0 0-14,-25 3 0 16,-22 10 0-16,-1-7-57 14,-9 4-92-14,0-2-67 16,-9-5-97-16,-14 10-392 14</inkml:trace>
    </iact:actionData>
  </iact:action>
  <iact:action type="add" startTime="23657">
    <iact:property name="dataType"/>
    <iact:actionData xml:id="d5">
      <inkml:trace xmlns:inkml="http://www.w3.org/2003/InkML" xml:id="stk5" contextRef="#ctx0" brushRef="#br0">7625 13785 562 0,'0'0'191'3,"0"0"-79"11,0 0-11-14,0 0-29 16,0 0-21-16,0 0-2 23,248-4 9-23,-180 4-12 0,6 0 3 7,12-2 4 16,9-8 1-23,6 7-3 0,6 3-14 14,5 0-9-14,8 0-6 16,-6 0 2-16,4 0-5 15,-4 0-2-15,-7 0-1 15,5 0-4-15,0 0-5 12,8 0 3-8,2 0-2 7,0 0 3-8,-4-4 4 11,-6-2 9-14,-5 6-2 16,-10 0-2-16,-14 0-2 19,-6 0-2-19,-3 0 1 6,-6 0 2 1,-1 10-6 13,7-2-5-20,-9-3 4 1,11 1-3 14,-6 3 1-15,10 0-5 14,-2 7 5-14,-3 9 3 15,-3-6-3-14,2-7-3 13,-11-3-2-14,2-5-5 16,-6-4 0-16,-4 0-6 14,-2 0 4-14,-9 0-52 16,5 0-51-16,-5-25-87 14,-38 10-99-14,11 2-259 16</inkml:trace>
    </iact:actionData>
  </iact:action>
  <iact:action type="add" startTime="24785">
    <iact:property name="dataType"/>
    <iact:actionData xml:id="d6">
      <inkml:trace xmlns:inkml="http://www.w3.org/2003/InkML" xml:id="stk6" contextRef="#ctx0" brushRef="#br0">13656 14081 177 0,'0'0'237'16,"0"0"-95"-16,0 0 7 14,0 0-27-14,0 0-3 16,0 0-19-16,0 0-33 22,135 15-13-22,-93-15-1 0,8 4-19 15,3-4 0-15,16 0-5 15,3 0-4-15,10 0-1 14,7 0-2-14,6-19 10 16,-1 2-9-16,12-4 0 14,1 6 2-14,13 3-9 16,5-1-2-16,1-4-2 13,9 2 3-12,-6-3 7 15,1 3 1-16,-8-2 0 15,-6-1-5-15,0 8 1 15,-8-8-6-15,1 11 4 16,-3 2 1-16,-9 5 0 15,4 0 3-15,-4 0-3 21,-3 0-3-20,8 5 0-1,-5 27-11 15,18-4 7-15,-1-7 1 14,0-4-7-14,0-9 7 16,-7-1-5-16,-10-2 6 14,-23 2-5-14,-2 3 2 16,-28-7-7-16,-13 9 0 13,-18-2-3-13,2-3 0 17,-11 1 0-17,0 1-57 14,-4 3-25-14,0 5-54 15,0-14-66-14,0 9-88 13</inkml:trace>
    </iact:actionData>
  </iact:action>
  <iact:action type="add" startTime="28516">
    <iact:property name="dataType"/>
    <iact:actionData xml:id="d7">
      <inkml:trace xmlns:inkml="http://www.w3.org/2003/InkML" xml:id="stk7" contextRef="#ctx0" brushRef="#br0">5298 18296 726 0,'0'0'346'3,"0"0"-175"3,0 0-28 2,0 0-4 1,236-4-63-1,-143 4-5-2,23 12-14 3,21-5 1-2,8 3-3 1,1-7-9-2,-13 6-4 2,-18-2-12-1,-32 2-6 2,-29-9-5-3,-30 9-4 1,-20-9-6 2,-4 0-9-2,0 7-5-1,-63-7-6 2,-60 9 6 1,-41-9 4-2,-13 0 1 1,13 0-2-1,29 0 1 2,27 0-1 0,43 0 2-1,23 0 0-2,27 0 2 2,15 0 0-1,0 0 3-2,70 4 6 3,58 11 0 0,39 13-8 2,10-6 3-2,-17 3 1-2,-30-6-7 2,-33-2 0-1,-46-9 0-2,-30 1 0 3,-21-9 0 0,0 2 0 0,-51 15 0-2,-56 1 0 2,-43-11 0 0,-6 1 0 0,15 5 0-2,32-13 0 2,33 0 0 0,36 0 0 1,21 0 0 0,19 0 0-3,0 0 0 2,71 0 0 1,58 0 0-5,31 0 0 3,0 0 0 1,-33 0 0 0,-45 0 0-2,-34 0 0 5,-37 0 0-3,-11 8 0-3,0-8 0 0,-21 17 0 4,-66 2 0 0,-28 6 0-2,-1-4 0-1,17-14 0 2,16-2 0 0,31-5 0 0,29 0-6-2,16 0-115 2,7 0-132 0,7-5-96-2</inkml:trace>
    </iact:actionData>
  </iact:action>
  <iact:action type="add" startTime="30068">
    <iact:property name="dataType"/>
    <iact:actionData xml:id="d8">
      <inkml:trace xmlns:inkml="http://www.w3.org/2003/InkML" xml:id="stk8" contextRef="#ctx0" brushRef="#br0">15059 18304 507 0,'0'0'205'12,"0"0"-33"-11,0 0-10 20,0 0-46-21,0 0 12 0,0 0 13 15,0 0-21-15,114 17-37 16,4-17-25-16,21 0 13 13,8-10-7-13,-10-9-13 17,-23 11-6-17,-32 8-9 13,-37-9-10-12,-31 9-13 15,-14 0-6-16,0 0-7 14,-19 0-11-13,-73 0-11 15,-39 0 22-16,-35 0 2 14,-5 0-2-14,26 0-1 15,37 0 1-15,41 0-1 15,31 0-1-15,30 0 2 15,6 0 3-15,0 0 5 22,6 0-4-22,53 9 12 0,17 3-5 16,10 3-7-16,-16-2 4 15,-22-4 3-15,-21-2-2 16,-22-7-6-16,-5 9-3 13,0 0 0-13,-5 11 0 16,-45 5-6-16,-22-7 0 15,-14 4-4-15,4-7-4 15,12 3 1-15,26-11 8 14,23-3 2-14,14 2 3 14,7-6 3-14,0 3 1 21,51 5 3-21,52 9 4 12,20 2-6-12,9-1 13 14,-20-6-9-14,-32 4-9 20,-36-8 0-19,-25-8 0-1,-19 0 0 16,0 8 0-16,0-8 0 14,-4 9 0-14,-47 3 0 17,-14-5 0-17,-11 2 0 14,5 0 0-14,10-6 0 15,25 1 0-15,19-4 0 14,17 0 0-13,0 0 0 14,0 0 0-15,46 0 0 14,24 0 0-14,18 0 0 16,-14 0 0-16,-26 0 0 22,-20 0 0-22,-20 0 0 0,-8 0 0 14,0 0 0-14,0 0 0 16,-12 0 0-16,-39 3 0 22,-12 15 0-22,-15-6 0 0,6 5 0 9,17-2 0 3,18-6 0 5,18-5 0-17,19-4 0 0,0 0 0 16,16 0 0-16,56 0 0 15,29 0 0-15,2 0 0 15,-16 0 0-14,-24 0 0 12,-25 0 0-13,-30 0 0 16,-8 0 0-15,0 0 0 12,0 0 0-13,0 0 0 23,0 0-30-23,-31 0-76 0,-32 0-57 15,25 0-28-15,-7 25-191 20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0:02.55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83">
    <iact:property name="dataType"/>
    <iact:actionData xml:id="d0">
      <inkml:trace xmlns:inkml="http://www.w3.org/2003/InkML" xml:id="stk0" contextRef="#ctx0" brushRef="#br0">26556 5345 402 0,'0'0'335'3,"0"0"-157"15,0 0-7-18,0 0-39 14,0 0-30-14,0 0 21 15,0 0-16-14,0 0-17 15,0-3-6-16,0 3 7 14,0-4-29-14,15-8-9 13,21-4-21-13,16-8 12 21,10-5-16-21,-1-1-15 10,10-2-13-10,1 4 0 26,-3 0 0-25,-1 6 0-1,-1-1 0 1,-8 5 0 24,0-1 0-25,7-6 0 0,-7 4 0 14,0-4 0-14,0 10 0 16,-9-2 0-16,3 2 0 14,2-3 0-14,2 5 0 18,6 1 0-18,8-4 0 13,-1-3 0-12,6-3 0 14,-11-2 0-15,5-1 0 13,-13 6 0-12,0-3 0 15,-3-2 0-16,1 1 0 21,-4-2 0-21,-5-3 0 0,7-1 0 8,-13-4 0 15,6-1 0-23,-6 5 0 0,2-1 0 14,-2-5 0-14,5 3 0 15,5-4 0-14,1-2 0 13,8 10 0-14,0-4 0 25,0 8 0-25,4-5 0 0,2 1 0 6,-6-5 0 9,4-2 0-15,3 4 0 13,3-10 0-13,1 1 0 17,2-3 0-17,1 4 0 14,3 2 0-13,-4 3 0 14,6-3 0-14,-4 5 0 19,3-4 0-19,-9 4 0-1,4-5 0 10,1-1 0 9,1 1 0-19,-2 2 0 0,1-2 0 18,-1 0 0-18,0 3 0 13,-3 5 0-13,7-2 0 16,2-6 0-16,-4-1 0 14,2-6 0-14,2-8 0 17,0 2 0-17,8-7 0 12,-2 8 0-12,-1-1 0 16,-1 10 0-16,-9 4 0 32,-1-7 0-26,6 7 0-3,-8-8 0 5,12-1 0-8,-2-4 0 0,-8 4 0 2,-5-1 0 14,-2 6 0-16,-4 8 0 16,-4 2 0-16,-12 10 0 14,-14 5 0-14,-12 6 0 12,-6 5 0-6,-3-1 0 3,-1 5 0 10,-9 0 0-19,0 0 0 0,0 0 0 14,0 0 0-14,0 0 0 16,0 0 0-16,-15 0 0 13,-57 0 0-13,-31 0 0 17,-38 9 0-17,-5 12 0 22,-3-5 0-22,8 0 0 0,8-1 0 16,25-2 0-16,14 0 0 8,30-1 0 13,24-9 0-21,19 2 0 0,17-5 0 14,4 0 0-14,0 0 0 16,0 0 0-16,17 0 0 14,69 0 0-14,28 0 0 16,32 0 0-16,-5 0 0 14,-13 0 0-14,-24 0 0 17,-22 0 0-17,-28 0 0 13,-22 0 0-13,-19 0 0 17,-9 0 0-17,-4 0 0 22,0 17 0-22,0 19 0 0,0 9 0 8,0 17 0 14,-15-5 0-22,-6-17 0 0,8-11 0 14,-1-8 0-14,10-18 0 16,-3 2 0-16,7-5 0 14,0 0 0-14,0 0 0 20,0 0-42-20,11 0-96 12,37 0-72-11,28-33-80 11,-51 12-56-11,9-8-540 13</inkml:trace>
    </iact:actionData>
  </iact:action>
  <iact:action type="add" startTime="12591">
    <iact:property name="dataType"/>
    <iact:actionData xml:id="d1">
      <inkml:trace xmlns:inkml="http://www.w3.org/2003/InkML" xml:id="stk1" contextRef="#ctx0" brushRef="#br0">33335 2049 528 0,'0'0'173'1,"0"0"-99"12,0 0 68-12,0 0-19 15,0 0-36-16,0 0-17 15,-236-40 5-15,173 40-11 21,-9 8-7-21,7 24 7 0,-3 11-18 15,5 8-10-15,8 11 4 15,9 7 3-15,6 8-2 15,17-2 7-15,8-3-10 15,15-1-1-15,0-1-6 18,34-5-9-18,40-12 0 12,23-16-3-12,10-22 4 15,9-15-16-15,-2 0-2 14,-5-8-3-14,-22-36-2 17,-16-15-1-17,-20-5 1 22,-19-26-1-22,-14-12-3 0,-18-4 2 7,0 12-3 15,0 23 4-22,0 24-26 0,-25 15-51 16,-17 7-18-16,-4 0-36 32,12 25-79-31,11 0-66-1</inkml:trace>
    </iact:actionData>
  </iact:action>
  <iact:action type="add" startTime="16932">
    <iact:property name="dataType"/>
    <iact:actionData xml:id="d2">
      <inkml:trace xmlns:inkml="http://www.w3.org/2003/InkML" xml:id="stk2" contextRef="#ctx0" brushRef="#br0">2186 5955 181 0,'0'0'272'21,"0"0"-154"-21,0 0 4 0,0 0-4 17,0 0-29-17,0 0 1 13,0 0 8-13,0 50-5 16,0-50-7-16,0 0-9 15,0 0-4-15,0 0-23 15,0-8-31-15,0-30-5 14,0-16-6-14,4 2-4 16,7 2 0-15,-3 7-3 20,5 5 4-21,6 9 2 0,4 2 15 14,0 2-5-14,7 5 2 17,3-5-8-17,3 7 5 16,-2 3 2-16,10 2 1 10,0 1 3 11,3-1-3-21,8 1-6 0,-3 2 0 12,9-5 8-12,-2 8 6 14,5 4-1-3,-5 3 1-11,4 0 4 5,-2 0-5 11,2 0-3-16,9 0-10 15,-9 0 0-15,4 0-5 16,-3 0-4-16,-1 0 3 14,-8 0-5-14,-1 0 3 21,-7 0 19-21,-3 0-9 0,7 0-3 16,-1 0 2-16,5 0-4 15,8 0-3-15,5 3-1 15,-5-3-3-15,0 0 2 15,-8 0-5-15,0 0 0 15,-5 0 0-15,1 0 0 15,-7 0 0-15,7 0 0 19,3 0 0-19,-5 0 0 12,10 4 0-12,-2 5 0 15,-7 0 0-15,9-2 0 15,-2 0 0-15,-2-1 0 15,-9-4 0-15,-1 4 0 21,-1-2 0-21,-4-1 0 0,8 1 0 17,-3 4 0-17,7 2 0 13,5-3 0-13,-2 4 0 17,4-1 0-17,0-2 0 13,8-4 0-13,1-1 0 16,1-3 0-16,-5 4 0 15,5-4 0-15,3 6 0 16,-1-3 0-16,-1-3 0 13,-3 0 0-13,3 0 0 17,2 0 0-17,6 0 0 14,-11 0 0-14,0 0 0 16,-8 0 0-16,-14 0 0 14,-1 0 0-13,-15 0 0 14,-5-3 0-14,-1-7 0 19,0 7 0-20,-15 3 0 0,9 0 0 15,-6-4 0-15,-5 4 0 16,13-5 0-16,-4-2 0 13,0 1 0-12,-1 3 0 15,3-1 0-16,-4 4 0 14,-5-4 0-14,3 0 0 15,8 1 0-15,-4-3 0 15,10 0 0-15,2-4 0 16,-4-5 0-16,3-2 0 14,-5-1 0-14,8-10 0 15,1 0 0-15,10-9 0 22,-15-7 0-22,9-6 0 1,-9 1 0 8,-6 17 0 11,-4 7 0-20,-11 13 0 0,-4 12 0 14,0 0 0-13,0 0 0 14,0 0 0-15,0 0 0 17,0 0 0-17,0 0 0 15,0 0 0-15,0 0 0 15,0 0 0-15,0 0 0 14,0 0 0-14,0 0 0 16,0 0 0-16,0 0 0 13,0 0 0-13,0 0 0 22,0 0 0-22,0 5 0 1,0 23 0 14,2 8 0-15,9-7 0 14,-3 3 0-14,3-7 0 17,-3-4 0-17,7-4 0 14,-7-5 0-14,1-5 0 14,3 2 0 1,7 0 0-14,7 1 0-1,9 2 0 15,5 1 0-15,0-1 0 15,5-6 0-15,7 1 0 16,-3-7 0-15,6 0 0 12,4 0 0-12,4 0 0 14,9 0 0-15,5 0 0 21,-3 5 0-21,4-5 0 0,-10 0 0 17,-1 0 0-17,3 0 0 14,-3 0 0-14,5 0 0 13,6 0 0-13,-5 0 0 17,-5 0 0-17,3-5 0 13,3-2 0-13,-2 1 0 17,0-1 0-17,-3 2 0 15,5 2 0-15,-3 3 0 14,-1-4 0-14,6-2 0 18,-4 3 0-18,5-6 0 18,-3 2 0-18,-11-2 0 11,5 2 0-11,-1-2 0 22,3 2 0-22,-3 7 0 0,7 0 0 13,-7 0 0-13,-3 0 0 16,-5 0 0-16,0 0 0 15,0 0 0-15,6-5 0 16,-2 2 0-16,7 3 0 14,1-10 0-14,-1 7 0 15,10 3 0-15,-8 0 0 15,-1 0 0-15,-1 0 0 15,-7 0 0-15,2-8 0 15,-6 4 0-15,-10-5 0 16,1 5 0-15,1 0 0 12,-9 0 0-13,11-3 0 16,0 1 0-16,6 2 0 19,2-3 0-19,-2-1 0 4,-5-2 0 5,-1-2 0-6,6 5 0 13,2 4 0-16,0 3 0 16,0-5 0-16,-6 5 0 15,-11-4 0-15,-1 4 0 15,1-5 0-15,-4 1 0 16,4 0 0-16,0 1 0 12,5-3 0-12,-1 6 0 17,9 0 0-17,-2 0 0 13,-6 0 0-13,1 0 0 17,1 0 0-17,-3 0 0 22,3 0 0-22,3 0 0 0,1 0 0 19,4 0 0-19,7 0 0 5,1 0 0 2,-10 0 0 45,8 6 0-52,-8-3 0 0,-4 5 0 0,-7-3 0 0,3-1 0 0,-9-4 0 0,6 0 0 23,3 0 0-23,5 0 0 0,5 0 0 15,11 0 0-15,1 5 0 16,3-5 0-16,8 0 0 13,-6 0 0-13,-13 0 0 15,11 0 0-15,-2 0 0 23,-13 0 0-23,15 0 0 0,-11 0 0 14,-10 0 0-14,10 0 0 16,-6 0 0-16,-7 0 0 13,-1 0 0-13,-1 0 0 16,9 0 0-16,2 0 0 14,4 0 0-14,3 0 0 17,1 0 0-17,7 0 0 14,2 0 0-14,-7 3 0 15,3 4 0-15,-13 3 0 15,4-8 0-15,4 11 0 17,7-4 0-17,0 7 0 14,2-4 0-14,-11 1 0 16,-2-1 0-16,-6-5 0 20,-2 2 0-20,-9 3 0 0,1 1 0 17,1-4 0-17,-3-2 0 14,1-4 0-14,-6-3 0 16,4 5 0-16,-4-5 0 17,9 0 0-17,-5 0 0 13,2 0 0-13,-1 0 0 14,-1 0 0-14,4 0 0 16,-4 0 0-16,3 0 0 15,8 0 0-15,-3 0 0 15,14 0 0-14,-3 0 0 20,-4 4 0-21,-2 5 0 0,-5-2 0 13,-12 1 0-13,-4 2 0 17,-8-7 0-17,-9 6 0 9,4-6 0 11,-6 1 0-20,6 5 0 0,0 0 0 14,0-2 0-13,-6 6 0 11,-2-5 0 8,6 3 0-20,-2 7 0 0,4 10 0 15,4 5 0-15,1 6 0 13,-5 7 0-13,-2-2 0 16,-2-9 0-16,-11-12 0 13,-3-10-71-13,-5-6-67 17,0 2-69-17,0 4-56 23,-5-10-67-23,5-3-620 0</inkml:trace>
    </iact:actionData>
  </iact:action>
  <iact:action type="add" startTime="20704">
    <iact:property name="dataType"/>
    <iact:actionData xml:id="d3">
      <inkml:trace xmlns:inkml="http://www.w3.org/2003/InkML" xml:id="stk3" contextRef="#ctx0" brushRef="#br0">18334 5858 46 0,'0'0'57'15,"0"0"-4"-15,0 0 16 14,0 0 16-14,0 0-8 16,0 0 26-16,0 0 34 15,0 0 8-15,52 4-11 15,-52-4-16-15,0 0-20 14,0 0-22-14,0 0-20 16,0 0-10-16,0 0-2 22,5 0-12-22,-5-9-8 0,0-19-2 14,0-12 12-14,2-2-6 16,2 2-12-16,2-3-6 14,-2 8-3-14,5-2 1 16,-3 12-7-16,-2 4-1 14,5 4 1-14,-7 9 3 17,11 1 8-17,-7 0-1 13,9-2 2-13,-7 0-5 17,7 2 3-16,4-2-2 11,0 0 0-12,-7 5-1 17,5 1 11-17,-2-2 17 22,0 2-11-22,-5 3-8 0,1 0 5 15,-3 0-7-15,3 0-6 14,-1 0 7-14,7 0 4 16,2 0 7-16,-2 0-14 15,2 0-7-15,4 0 2 16,-2 3 4-16,5 5-4 13,-3 2-3-13,10-3 0 22,-7 1 2-22,3-1-1 0,3 3 0 10,-1-5 6 4,-1-2-9-14,8-3 0 16,4 0 1-16,-2 0 0 16,2 0-3-16,-6 0 3 13,0 0 0-13,-5 0 4 21,7 0-4-21,-14 0 5 0,11 0-5 17,-5 0 1-17,-1 0-4 13,-1 0 3-13,-5 0-3 17,13 0 3-17,-5 0 0 13,1 0-4-13,4 0 6 16,0 0-1-16,-3 0 3 14,7 0-2-14,-4 0 3 17,0 0-5-17,-6 0-4 13,3 0 1-12,-3 0-1 14,6 0 0-14,-15 0 0 12,2 0 1-13,-4 0-1 18,-7 0 0-18,12-3 0 20,-14-6 0-20,7 0 0 0,-4 2-2 16,-5 2-2-16,-2-2 2 15,-1 1 0-15,-5-1 0 11,8-11-1 3,3-4 1-14,3-12 1 20,3 0-7-20,-15 6 6 0,5 12 1 18,-7 9-2-18,0 1 0 13,0 6 2-13,0 0-1 14,0 0-1-14,0 0 3 15,0 0-2-15,0 0 2 14,0 0 0-14,0 0-1 17,0 0-1-17,0 0 1 13,0 0 1-13,0 0 0 22,0 0 0-22,0 0 2 0,0 0-3 16,0 0 2-16,0 0-2 14,0 0 1-14,0 0-2 13,0 0 1 7,0 0-2-20,0 0 1 0,4 0-1 15,-4 0 2-15,0 0 1 13,0 0 0-13,0-12 0 16,8 2-3-16,3-8 1 13,-3-3 0-12,1 14 2 15,-9-2-1-16,0 6 1 13,0 3 1-13,6 0 0 17,-6 0-1-17,0 0 1 22,0 0 0-22,0 0-1 0,0 0 1 15,0 0 0-15,0 0-1 14,0 0-3-14,0 0 3 16,0 0-3-16,0 0 3 15,0 0-3-15,0 0 0 15,0 0 3-15,0 0 0 15,0 0 0-15,0 0 2 17,0 0-4-17,0 0 3 14,0 0-2-14,0 0 0 15,0 0 1-15,0 0-2 14,0 0 1-14,0 0 1 15,0 0 1-15,0 0 3 25,0 3 1-25,0 27-4 0,6 10 1 12,-1 2-2-12,11-6 0 16,-13-7 1-16,3-4 0 13,2-6-1-13,-3-6 1 16,5-2 0-16,-2-1-1 14,1-7 1-14,4 1 0 17,1 1 4-17,-7-2-3 14,12 1-2-14,4-4 0 16,6 3 0-16,11 7 1 14,7-5 0-14,7 2-1 17,-1 0 5-17,8 1-5 13,-8 5 4-12,12-9-4 21,-2 2 0-22,9-6 0 0,2 0 0 14,-9 0 0-14,13 0-1 17,-8 0-1-17,-7 0 2 15,6 0 1-15,-3 0 0 15,14 0-1-15,0 0 0 13,4 0 1-13,5 0 0 16,1 0 4-15,7 0 3 13,2 0-3-14,-4 0 5 19,-4 0-7-18,4 0 5 13,1 0-8-14,4 0 5 11,5 0-3-10,0 0 7 20,-2 0-7-21,1 0 2 0,-3 0 3 9,0 0-3 10,4 0-4-19,-3 0 0 5,-6 0 0 3,4 0 0-5,-10 0 0 13,11 2 0-16,-2 2 0 15,-12 2 0-14,5-6 0 14,-7 0 0-15,1 0 0 14,-2 0 0-14,5 0 0 17,-7 0 0-17,9 0 0 12,-3 0 0-12,7 0 0 17,-6 7 0-17,-9 1 0 22,0 1 0-22,-7-5 0 0,-1-1 0 8,6 2 0 13,-2-5 0-21,2 0 0 0,-2 0 0 16,-3 0 0-15,-1 0 0 12,-2 0 0-13,-7 0 0 16,9 0 0-16,8 0 0 15,0 0 0-15,4 0 0 17,-2 0 0-17,0 0 0 13,15 0 0-13,-8 4 0 16,3-1 0-16,-5 7 0 14,-13-10 0-14,-1 0 0 16,5 0 0-15,-4 0 0 11,4 0 0-11,-4 0 0 14,-9 0 0-15,0 0 0 24,3 0 0-24,-9 0 0 0,6 0 0 13,3 0 0-13,3 0 0 16,-1 0 0-16,2-6 0 13,1 2 0-13,-1 4 0 16,0 0 0-16,10 0 0 14,-2 0 0-14,2 0 0 17,6 18 0-17,-1-7 0 14,-5-2 0-14,11 0 0 16,-5-2 0-16,-1-4 0 14,-1-3 0-13,-2 0 0 15,-4 0 0-16,1 0 0 21,1 0 0-21,-15-10 0 0,3-15 0 16,-7 3 0-16,-4-3 0 14,0 7 0-13,-6 6 0 14,10 2 0-15,-2 7 0 14,13 3 0-14,2 0 0 15,6 0 0-15,0 0 0 15,0 0 0-15,-10-4 0 15,-5-2 0-15,-2 6 0 15,-8 0 0-15,2 0 0 21,5 0 0-21,-5 0 0 1,2 0 0 7,-2 0 0 7,4 0 0-15,-2 0 0 22,-4-8 0-22,-2 1 0 0,-13 0 0 9,-2-2 0 12,0 9 0-21,2 0 0 0,7 0 0 14,10 0 0-14,0 0 0 16,2 0 0-16,-11 0 0 15,-1 0 0-14,-5 0 0 14,-2 0 0-15,2 0 0 14,11 0 0-14,4 0 0 16,6-6 0-16,-6 3 0 13,-10-4 0-13,-5-2 0 17,-4 0 0-17,2 5 0 22,-4-4 0-22,7 8 0 0,5 0 0 7,3-3 0 19,4 3 0-26,2-4 0 0,-5-2 0 10,-1 3 0 1,4-1 0-11,-13-1 0 21,11 2 0-21,-2 3 0 0,4 0 0 15,-3 0 0-15,-9 0 0 15,3 0 0-15,-8 0-3 15,9 0-5-15,-9 0-1 23,-7 0 6-22,3-4 1-1,-13-5 0 5,7 2-5 12,-7-2 6-16,-4 2-5 12,4 2 4-13,-2-4 1 15,7 9 1-15,-1 0 0 24,1 0 1-24,1 0-2 0,1 0 2 13,-1 0-2-13,5 0 3 16,8 9-3-15,-6 3 1 11,4 1 0-12,-4-4-1 17,-3 1 1-17,-1 2 0 13,-1-2 2-13,-5 1-2 17,7-1 0-17,-1 2-1 14,0-5 1-13,-1 6-1 14,1-1 0-15,0-5-5 15,-9 1 2-15,0-2 0 16,-4-2 4-16,-6-1-3 13,-1-3 3-13,3 4 0 23,-9 2-3-23,7-6 3 0,-5 2 0 15,5-2-1-15,2 0-1 16,-3 10 0-16,3-7-3 15,-9 1 0-15,5 0-4 15,-11-4 7-15,6 4-6 13,-2-4 0-13,5 9 2 16,-1-2-6-16,-6 18 0 15,7 9-18-15,-9-3-131 16,0 3-26-16,-9-31-95 19,-10-3-166-19</inkml:trace>
    </iact:actionData>
  </iact:action>
  <iact:action type="add" startTime="29330">
    <iact:property name="dataType"/>
    <iact:actionData xml:id="d4">
      <inkml:trace xmlns:inkml="http://www.w3.org/2003/InkML" xml:id="stk4" contextRef="#ctx0" brushRef="#br0">32423 13504 314 0,'0'0'196'15,"0"0"-100"-15,0 0 16 14,0 0 29-14,0 0-21 16,-365-168-67-16,171 164 5 15,-21 4-14-15,-12 7-6 15,1 65-3-15,-1 36 8 14,12 39 4-14,21 35 0 16,34 13-5-16,40 9-5 19,40 4 11-19,54 4-14 12,26 13 4-12,80-5 3 14,108-5 1-13,71-15-8 14,53-28-6-15,38-50-7 16,21-67-11-16,8-55 4 21,-2-102-14-21,-29-98-11 0,-38-55 8 14,-66-45-3-14,-84-9 3 17,-82-3 0-17,-74 32 0 14,-16 46-46-14,-121 63 0 15,-48 59-48-15,-47 68-74 15,102 44 9-14,8 52-217 16</inkml:trace>
    </iact:actionData>
  </iact:action>
  <iact:action type="add" startTime="30187">
    <iact:property name="dataType"/>
    <iact:actionData xml:id="d5">
      <inkml:trace xmlns:inkml="http://www.w3.org/2003/InkML" xml:id="stk5" contextRef="#ctx0" brushRef="#br0">32176 16575 439 0,'0'0'122'20,"0"0"50"-20,0 0-50 0,-337-118-35 8,183 89-17 15,-8 4-23-23,-7 18 7 0,-12 7-8 7,0 0-6 15,-2 61 11-22,1 45-1 0,18 42-7 16,23 28 2-16,29 28-4 14,38 25 2-14,47 15 1 12,27 30-4 7,78 12-2-19,97 11-8 0,71-23-4 12,47-19-16-8,34-63 3 13,27-74-9-17,8-103 8 12,-6-39-12-11,-12-139-1 13,-45-74-4-14,-38-66 5 16,-54-43-2-16,-66-18 3 14,-59 12-2-14,-56 26 0 15,-26 49-3-15,-38 47 0 23,-85 43-54-23,-47 52 3 0,-41 42-12 14,-29 22-43-14,-7 23-11 15,142 48-93-15,25 0-461 15</inkml:trace>
    </iact:actionData>
  </iact:action>
  <iact:action type="add" startTime="33067">
    <iact:property name="dataType"/>
    <iact:actionData xml:id="d6">
      <inkml:trace xmlns:inkml="http://www.w3.org/2003/InkML" xml:id="stk6" contextRef="#ctx0" brushRef="#br0">5201 10061 502 0,'0'0'353'10,"0"0"-172"8,0 0-36-18,0 0-35 0,0 0-9 14,0 0-10-14,0 0-9 17,-16 11-10-17,-98-11 25 13,-44 0-6-13,-44 0-28 16,-20 0-15-16,-10 0-16 14,5 0-3-14,22 14-16 16,35-3-2-16,33 1-9 18,40-7 0-18,40-5-2 14,30 0-3-14,16 0-39 20,11-17-55-20,11-37-44 0,29 22-48 17,4 11-268-17</inkml:trace>
    </iact:actionData>
  </iact:action>
  <iact:action type="add" startTime="34598">
    <iact:property name="dataType"/>
    <iact:actionData xml:id="d7">
      <inkml:trace xmlns:inkml="http://www.w3.org/2003/InkML" xml:id="stk7" contextRef="#ctx0" brushRef="#br0">14107 9996 341 0,'0'0'145'7,"0"0"-5"14,0 0 50-21,0 0-33 0,0 0-35 13,0 0-30-13,0 0-3 16,44-18 8-16,-44 18 5 14,0 0-25-13,-17 0-21 14,-74 0-15-15,-56 18 33 22,-24 1-11-22,-21-1-26 0,-1 2-22 8,5-8-11 14,7 9-4-22,16-2 0 0,12 6-4 8,16 0-40 15,21-6-51-23,32 3-64 0,84-22-131 15,0 9-280-15</inkml:trace>
    </iact:actionData>
  </iact:action>
  <iact:action type="add" startTime="35891">
    <iact:property name="dataType"/>
    <iact:actionData xml:id="d8">
      <inkml:trace xmlns:inkml="http://www.w3.org/2003/InkML" xml:id="stk8" contextRef="#ctx0" brushRef="#br0">20504 10053 445 0,'0'0'233'12,"0"0"-69"-12,0 0-16 16,0 0-52-16,0 0-33 23,0 0 11-23,-152 15 76 0,-39-15-20 16,-50 0-28-16,-39 0-25 13,-30 0-4-13,9 0-38 16,25 10-9-16,40 9-15 14,40-2-6-14,38 2-4 18,40-1-1-18,32-7-17 13,29-8-48-13,31 3-47 16,26-6-72-16,0 0-78 13,26 0-206-13</inkml:trace>
    </iact:actionData>
  </iact:action>
  <iact:action type="add" startTime="36790">
    <iact:property name="dataType"/>
    <iact:actionData xml:id="d9">
      <inkml:trace xmlns:inkml="http://www.w3.org/2003/InkML" xml:id="stk9" contextRef="#ctx0" brushRef="#br0">32060 10162 394 0,'0'0'215'21,"0"0"-88"-21,0 0 44 1,0 0-25 14,0 0-49-15,-251 12-13 15,91-3 13-15,-25-2 5 15,-24 8-15-15,-23 5-27 15,-16 0-10-15,10 0-29 16,4-5-16-16,29-5-5 22,31-8 0-22,28-2-67 0,43 0-34 9,33 0-100 12,70 0-34-21,9 0-458 0</inkml:trace>
    </iact:actionData>
  </iact:action>
  <iact:action type="add" startTime="41565">
    <iact:property name="dataType"/>
    <iact:actionData xml:id="d10">
      <inkml:trace xmlns:inkml="http://www.w3.org/2003/InkML" xml:id="stk10" contextRef="#ctx0" brushRef="#br1">2190 15011 850 0,'0'0'237'16,"0"0"-75"-16,274 0-46 15,-147 0-6-15,18 0-45 16,7 0-14-16,-17 0 13 13,-32-4-9-13,-25 4 4 16,-36 0 1-16,-25 0-18 14,-13 0-15-14,-4 0-23 16,-59 0-4-16,-86 12 2 14,-72 22-2-14,-51-2 1 26,-16-7-1-26,7-6-5 0,41-1 3 8,51-6-3 4,63 1-4-12,52-2 0 14,43-11 3-13,27 0 5 15,65 0 2-16,89 0 3 21,53-11 1-21,39-2 12 0,-4 8-1 16,-20 5 8-16,-43 0 3 14,-63 0 8-14,-51 0-4 17,-50 5-12-17,-15 8-19 14,-2 6 0-14,-89 5 0 15,-50 14 0-15,-34-7 0 16,-4-6 0-16,17-4 0 14,29-4 0-14,46-9 0 15,41-4 0-15,33-4 0 15,13 0 0-15,26 0 0 14,79 0 0-13,47-25 0 15,29 4 0-16,4 5 0 21,-16 16 0-21,-47 0 0 0,-48 0 0 14,-42 0 0-14,-32 0 0 16,0 0 0-16,-70 16 0 14,-52 18 0-14,-53 3 0 16,4-21 0-16,9-4 0 15,40-8 0-15,44-4 0 20,40 0 0-20,29 0 0 4,9 0 0 1,47 0 0 12,56 0 0-17,34 0 0 13,4 0 0-13,-19 0 0 17,-27 0 0-17,-40 0 0 21,-32 0 0-21,-23 4 0 0,0 7 0 17,-40 14-71-17,-65 12-100 14,33-16-39-14,-6 4-148 15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2:03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2">
    <iact:property name="dataType"/>
    <iact:actionData xml:id="d0">
      <inkml:trace xmlns:inkml="http://www.w3.org/2003/InkML" xml:id="stk0" contextRef="#ctx0" brushRef="#br0">33013 7798 747 0,'0'0'108'7,"0"0"-102"14,0 0 53-21,0 0 73 0,0 0-56 16,-300-18-19-16,195 18 11 14,-13 0 2-14,-8 0 20 16,-16 0-10-16,-3 0-22 14,-5 0-7-14,-5 0-5 16,5 0 3-16,-8 0-7 14,-11 0-17-13,-16 6 5 16,-9-6-9-17,-4 4 16 13,4-4-8-13,7 8-7 15,7-1 20-14,10 3-15 20,14-2-20-21,4-5 9 1,0 1 6 13,17-4-15-14,1 0-2 17,9 0 13-17,-1 8-18 13,-3-4 0-13,-3 9 0 15,-3-1 0-14,-6 1 0 13,6-2 0-14,-4 6 0 16,16-2 0-16,12 3 0 15,-5 1 0-15,23-2 0 14,0 4 0-13,3-9 0 18,10 1 0-19,-3-1 0 4,-11-9 0 4,1 6 0 12,2-5 0-19,-10-1 0-1,13 3 0 8,-5-3 0 13,4 1 0-21,7-1 0 0,-4 3 0 16,-1-3 0-16,10-3 0 14,-6 3 0-14,-9-3 0 24,-1 13 0-24,-6-5 0 0,-17 9 0 8,4 8 0 3,-6-10 0 6,-4 7 0-17,-2-7 0 0,-7-5 0 17,-2-7 0-16,7 1 0 11,-9 0 0-12,13-4 0 16,-3 4 0-16,-7-4 0 18,9 9 0-18,10 3 0 15,3-1 0-15,7 7 0 19,2 1 0-19,-13-3 0 0,-2 2 0 15,-15-6 0-14,7-9 0 13,-9 1 0-13,11 2 0 13,0-6 0-14,4 0 0 20,8 0 0-20,20 0 0 10,10 0 0-10,21 0 0 17,12 0 0-17,-3 0 0 13,1 0 0-13,7 0 0 16,-9 0 0-16,-1-6 0 22,-7-1 0-22,-7-1 0 0,-16-6 0 17,-8 3 0-17,-9-2 0 6,-13 1 0 17,4-4 0-23,-5 3 0 0,-10 1 0 13,-7-8 0-12,-3 3 0 15,5 1 0-16,-3 1 0 13,13 2 0-13,4 6 0 17,2 2 0-17,9 5 0 13,2 0 0-13,2 0 0 16,6 0 0-16,-8 0 0 16,8 0 0-16,-4 5 0 16,-16 9 0-16,-7-6 0 13,4 5 0-13,6-3 0 16,1-8 0-16,14 8 0 22,0-10 0-22,13 0 0 0,14 0 0 11,18 0 0-4,10 0 0 2,16 0 0-6,5 0 0 10,9 0 0-13,10 0 0 17,0 0 0-17,0 0 0 13,0 0 0-12,0 0 0 14,0 0 0-15,-2 0 0 14,-9 0 0-14,3 0 0 17,-1 0 0-17,5 0 0 14,4 0 0-14,-8 0 0 15,8 0 0-15,0 0 0 22,0 0 0-22,0 0 0 0,0 0 0 10,0 0 0 10,-7 0 0-20,-7 0 0 0,-12 24 0 16,-7 17 0-16,7 0 0 15,-1 3 0-15,8 6 0 16,6 5 0-16,-3 8 0 14,9 11 0-14,-1-1 0 15,-3 8 0-15,7 12 0 14,-6 14 0-14,5 4 0 17,5 15 0-17,-2 13 0 22,2 13 0-22,0 11 0 0,0 4 0 8,0 9 0 13,0 8 0-21,0-4 0 1,0-8 0 6,0-10 0 15,0-22 0-22,0-14 0 0,0-11 0 14,0-9 0-14,0 9 0 17,7 15 0-17,7 17 0 14,5 25 0-14,-6-10 0 16,-7-3 0-16,-6-10 0 30,0-20 0-23,0 1 0-7,0 11 0 0,4 18 0 0,5 0 0 7,-1-9 0 9,-3 3 0-16,-1-23 0 14,-4 14 0-14,0 6 0 16,6-2 0-16,-2 6 0 22,7 5 0-22,1 22 0 0,5 10 0 16,-2 2 0-16,-2 3 0 13,1-12 0-13,-9-13 0 16,3-4 0-16,5-3 0 14,1-9 0-14,10 5 0 16,-1 20 0-16,-2-2 0 15,0-9 0-15,-4 2 0 15,-5-7 0-15,1-13 0 20,2-1 0-20,-9-20 0 10,7-23 0-10,-9-21 0 15,4-8 0-15,-3-24 0 16,1-14 0-16,-6-8 0 21,4 5 0-21,-2 1 0 0,9 5 0 17,-5 12 0-17,7 9 0 14,-9 1 0-14,0-12 0 14,-4-12 0-14,0 1 0 15,0-13 0-15,0 7 0 14,0-19 0-14,0-5 0 20,0-5 0-19,0-7 0 11,0 0 0-12,0 0 0 15,0 0 0-15,0 0 0 12,0 0 0-12,0 0 0 16,0 0 0-16,0 0 0 17,9 0 0-17,14 0 0 22,6 9 0-22,11-9 0 0,-16 12 0 10,5 5 0 6,-10-9 0-16,-8 4 0 4,1-7 0 10,-8 7 0-14,1-4 0 16,-5-1 0-16,0 14 0 12,0 4 0 3,0-5 0-15,0 7 0 17,0 8 0-17,-5 2 0 0,-13-2 0 15,3-7 0-14,8-10 0 17,1-11 0-18,6-7 0 12,0 0 0-12,0 0 0 21,0 0 0-21,0 0 0 0,23 0 0 15,45 0 0-15,33 0 0 15,17 0 0-15,23 0 0 14,11 0 0-13,12 0 0 14,11 0 0-15,10 0 0 14,20 0 0-13,8 0 0 15,12 9 0-16,-1 4 0 14,3-5 0-13,5 3 0 14,8 6 0-15,2 0 0 14,-6 2 0-14,-8-1 0 16,0-3 0-16,1 6 0 22,5-13 0-22,-15-5 0 0,5 3 0 8,-28-6 0 14,-5 0 0-22,-9 0 0 0,-22 0 0 15,-15 0 0-15,-16 0 0 14,-7 0 0-14,-2 0 0 16,7 0 0-16,20 0 0 14,7 0 0-13,12 0 0 14,13 0 0-15,7 0 0 14,10 0 0-14,8 0 0 16,-6 0 0-16,5 0 0 16,-9 0 0-16,-11 0 0 15,-17-9 0-15,-14 1 0 16,-17 0 0-16,0-8 0 28,12 4 0-28,3 2 0 1,8-5 0-1,-2 3 0 17,-13-5 0-17,0 6 0 20,-3 5 0-19,1 2 0-1,4 4 0 15,1 0 0-14,1 0 0 12,1 0 0-13,-3 0 0 13,0 0 0-13,-3 0 0 20,-8 0 0-20,3 0 0 14,-6-15 0-13,-2-7 0 13,3 6 0-14,-10-9 0 12,-8 6 0-12,-4 1 0 16,-7 8 0-16,-2 1 0 21,-2 0 0-21,-6 9 0 0,6 0 0 17,-4 0 0-17,-7 0 0 13,9 0 0-13,-10 0 0 16,-5 0 0-16,-4 0 0 15,-9 0 0-15,3 0 0 16,-2 0 0-16,5 0 0 14,6 0 0-14,1 0 0 16,-4 0 0-16,-7 0 0 13,-10 0 0-13,-4 0 0 25,2 0 0-24,7 0 0-1,5 0 0 8,5 0 0 4,-2 0 0-12,-2 0 0 23,-16 0 0-23,-7 0 0 0,-17 0 0 8,-9 0 0 8,-4-7 0-16,-11 7 0 22,1 0 0-21,-5 0 0-1,0 0 0 9,2 0 0 10,-6 0 0-19,4 0 0 0,-4 0 0 15,0 0 0-15,5 0 0 15,-5 0 0-15,0 0 0 15,0 0 0-15,0 0 0 23,0 0 0-23,0 0 0 0,0 0 0 9,0-5 0 11,0-12-3-20,0-26-11 0,2-19-1 8,-2-23 15 14,0-15 0-22,0-9 0 0,0-31 1 16,0-28-2-16,0-44 1 18,0-44 0-18,0-30 0 9,0-8 1-5,0 11-1 6,0 18 0-8,0 40 2 14,0 26-1-15,0 6-2 12,12 6 1-13,-1-17 0 24,6-5 1-24,-17-19-1 0,0-14 0 9,0 5 1 6,-6 5-1-15,-16 24 1 13,-1 24-1-13,13 31 0 17,6 20 0-17,-1 5 0 20,-5-1 0-20,8-19 0 0,-9-21 0 15,5-9 1-15,4-27 0 16,-3-14 0-16,1-18-1 14,-8 3 0-14,1 26 0 16,-2 36 1-16,-3 50-1 14,9 26 0-14,7 17 0 15,0 1 1-15,0-5 1 15,0-14-2-15,0-9 0 15,0-25 0-14,0-9 0 13,0-3 0-14,0 0 0 15,-12 5-1-15,10-9 1 22,-3-5-1-22,5 14 3 0,0-5-2 17,0 15 0-17,0 9 0 13,0 14-1-13,0 16 1 17,0 6 0-17,5 2 0 14,5-9 0-14,-10-7 1 17,0-3-1-17,0 6 0 13,0 14 0-13,0 11 0 16,0 6-2-16,0 2 2 13,-8 0 0-13,-7-4 0 17,-4 0 1-17,2 2-4 14,-2 2 6-14,4 10-3 17,7 1 1-17,4 10-2 21,4 19 1-21,0 8 0 0,0 9 0 13,0 4 2-13,0 0-2 17,0 0 1-17,0 0 0 14,0 0-1-14,-7 0 0 15,7 0 0-15,0 0 1 14,0 0-2-14,-6 0 0 17,-17 0 1-17,-7 0 0 14,-3 0 0-14,-5 4 1 17,-2 13 1-17,0-6-2 13,-7 3 0-13,7-7 0 16,2 0 0-16,-2 8 0 19,-6-8 1-19,6 2-2 11,-9-6 2-11,16 0-1 22,1 3 1-22,13-2-2 0,11-1 1 17,4 2-1-17,4-5 1 13,-7 7-2-13,1 18-9 15,-13 13-154-15,10-13-92 14,9-6-147-14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2:03.9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9789">
    <iact:property name="dataType"/>
    <iact:actionData xml:id="d0">
      <inkml:trace xmlns:inkml="http://www.w3.org/2003/InkML" xml:id="stk0" contextRef="#ctx0" brushRef="#br0">30309 730 46 0,'0'0'212'22,"0"0"-57"-22,0 0 46 0,0 0-31 16,0 0-33-16,0 0-48 14,0 0-12-14,0 0-14 16,0 0-13-16,0 0-18 14,0 0-8-14,0 38 1 16,-55-19 27-16,-18 5-5 22,-10-2 4-22,-5 3 1 0,-9-6-2 16,-6 5-13-16,-1 1-2 14,-5 4 24-14,8-1-37 16,-3 1 10-16,-7-5-8 15,8 1-7-15,-15-3 16 15,-11-10-12-15,-6-9-3 14,-19-3 5-14,-8 0-2 16,-11 0 2-16,-2 0-16 15,-8-9 7-15,-5-10-5 16,-3-6 4-16,-1 3-6 14,2 7 3-14,11-5-3 21,13 2 3-21,12 3 2 0,13 3-3 8,8 2 0 14,11 7-1-22,10-4-1 0,0 2-2 12,7-2 3 4,0 7-2-16,-5-10 2 2,11 10-8 9,-6-7 0 8,-1 3 0-19,11 4 0 0,-1-4 0 16,7 4 0-16,-8 0 0 14,-6 0 0-14,-11-3 0 16,5-3 0-16,1 3 0 14,3-1 0-14,-1-1 0 17,3 5 0-17,-7 0 0 21,5 0 0-21,-2 0 0 0,-9 0 0 9,-2 0 0 12,2 0 0-21,-6 0 0 0,2 0 0 16,-3 0 0-16,5 0 0 15,5 5 0-15,3 8 0 16,2-6 0-16,12 8 0 18,1 3 0-17,6-2 0 5,9 3 0-2,-4-1 0 10,-9 1 0-14,13 2 0 15,-2-4 0-15,8-2 0 15,13-2 0-15,21-4 0 17,15-2 0-17,6-1 0 13,14-6 0-13,5 0 0 16,0 0 0-16,0 0 0 22,0 0 0-22,0 0 0 0,0 0 0 9,0 0 0 12,0 0 0-21,0 0 0 0,0 3 0 14,0-3 0-14,0 0 0 13,0 0 0 4,0 9 0-17,0 23 0 0,0 21 0 16,0 15 0-15,0 23 0 12,9-1 0-12,6-4 0 14,4-1 0-15,-3-10 0 23,-3-22 0-23,2-9 0 0,-9-11 0 7,3-4 0 20,-1-1 0-27,-6 9 0 0,9 8 0 9,3 13 0-9,-1 7 0 12,2 4 0 6,2-3 0-18,-5-14 0 0,-1-7 0 17,4-8 0-17,-7-12 0 14,-4-12 0-14,-2 2 0 15,11 13 0-15,-7 13 0 16,9 21 0-15,0 12 0 13,4 8 0-14,-4 8 0 16,4 10 0-16,0 12 0 13,-1-2 0-12,-5-1 0 15,0-1 0-16,2-10 0 21,-5-5 0-20,-6-9 0-1,0-1 0 7,-4 3 0 15,0-3 0-22,0 2 0 1,0-5 0 12,5-9 0-13,-5-7 0 21,2-9 0-21,-2-8 0 9,0 12 0-9,6 1 0 14,-6 6 0 2,0 3 0-15,0 2 0-1,0-10 0 17,0-4 0-17,0-13 0 12,0-19 0-12,0-10 0 16,0-5 0-16,0-10 0 17,0 3 0-17,0-3 0 16,0 0 0-16,6 0 0 20,24 0 0-20,21 0 0 0,20 0 0 13,26-7 0-13,4-14 0 17,21 9 0-17,15-5 0 16,17 9 0-16,9 1 0 13,9 1 0-13,5 6 0 17,0 0 0-17,7 0 0 13,1 0 0-13,5 0 0 16,-7 0 0-16,5 0 0 14,-9 0 0-14,-13 0 0 16,13 0 0-16,-8 0 0 14,19 0 0-14,-1 0 0 37,-1 0 0-37,4-7 0 6,-11-5 0-6,-6-9 0 0,-11 8 0 0,-14 1 0 26,-3 1 0-26,-12 7 0 0,-17 4 0 13,-4-4 0-13,-9-2 0 16,11 3 0-16,2 3 0 15,6-4 0-15,-14 4 0 15,14 0 0-13,5 0 0 11,-13 0 0-13,6-4 0 15,2-10 0-15,-10 4 0 14,4-8 0-14,11 6 0 16,6-5 0-16,10 2 0 22,7 3 0-22,-7-4 0 0,-10-2 0 14,-4-1 0-14,-16 2 0 16,-15 2 0-16,-10-3 0 17,-12 11 0-17,-15-1 0 14,1-2 0-14,-10 7 0 13,-7-1 0-13,-7 1 0 16,0-3 0-16,-2 3 0 15,-3-6 0-15,-1 5 0 16,8-8 0-16,5 3 0 13,-1 2 0-13,3-1 0 17,5 0 0-17,5 3 0 21,0 2 0-21,-6-2 0 0,4 5 0 17,-2 0 0-16,-11 0 0 6,-2 0 0 14,-6 0 0-20,-13 0 0-1,-4 0 0 13,-11 0 0-13,-5 0 0 16,1 0 0-16,-4 0 0 18,0 0 0-18,0 0 0 9,0 0 0 8,0 0 0-16,0 0 0-1,0-40 0 15,0-38 0-15,-7-52 0 14,-24-50 0-14,-18-37 0 17,1-50 0-16,-11-42 0 13,-15-38 0-14,-2-22 0 16,-4 3 0-16,-12 5 0 117,5 27 0-117,11 28 0 0,13 48 0 0,17 65 0 0,23 71 0 0,12 66 0 0,11 34 0 0,0 22 0 0,0 41 0 0,0 74-49 0,0 44-254 0,6-60-73 0,17-9-787 0</inkml:trace>
    </iact:actionData>
  </iact:action>
  <iact:action type="add" startTime="12836">
    <iact:property name="dataType"/>
    <iact:actionData xml:id="d1">
      <inkml:trace xmlns:inkml="http://www.w3.org/2003/InkML" xml:id="stk1" contextRef="#ctx0" brushRef="#br0">22011 4553 282 0,'0'0'122'23,"0"0"-49"-23,0 0-14 0,0 0-34 17,0 0-10-17,0 0 97 16,0 0-38-16,-42 25 6 12,2 28 29-12,-24 12-34 15,-11 13 12-15,-18 16-31 22,-25-1-16-22,-19 10 17 0,-27 0-23 8,-7 3-7 8,-10-9 34-15,-20 2-24 17,-20-8-14-18,-8-16 26 5,-20-7-14 4,-8-21-16-6,14-7 12 11,7-5-11-14,9-7 4 21,10 5 0-21,10-1-7 8,5 2-4 9,10 1-2-16,-6-1 8-1,0-3 2 13,-2 4 1-13,0-5-4 16,10 5 1-16,9-3-10 14,6 1 3-13,4-1-5 14,-2 8 6-15,1 6-2 22,7 4 5-21,16-5-6-1,14-1 0 15,6-4 0-15,11-6-4 14,-4-3 3-14,2 7-7 17,-2-1 2-17,-5 7 3 14,1 9 3-14,-15 5-3 16,10 6-2-16,0-2 6 17,9 0-3-16,15 3 3 18,3-3-8-19,-1-5 2 1,-7 4-2 5,7 0 5 10,-9 0 1-16,3 0-1 14,3 0-6-14,9 5-1 16,-2 0 2-16,17 3 6 21,-3-8 1-21,9-4-7 0,11-4-1 15,-1-3 1-15,22-6-2 16,-5-1 0-16,3-3 0 15,14-12 1-15,-6 4-1 14,-2-2 3-14,6-10-4 14,-4 7 0-14,-6 11 0 16,-5 2 0-16,-1 7 0 15,-3 0 0-15,-4 6 0 15,-4 5 0-15,4-1 0 16,-2-4 0-16,12-3 0 14,7-13 0-14,12-12 0 22,20-15 0-22,-1-5 0 0,11-5 0 16,0 0 0-16,0 0-4 14,0 0-1-14,0-8 2 16,0-49 3-16,0-26 0 19,0-11 0-19,0-12-1 5,0 0 1 3,11 0 0 2,-7 16-1 8,0 25-1-18,-2 29 2 0,-2 18 2 14,9 11-2-14,-9 7 0 17,0 0 5-17,0 0-5 22,0 0 0-21,0 0 0-1,0 0 3 7,0 7 3 14,0 68-6-21,0 30 0 0,0 23 0 8,0 3 0 14,0-9 0-22,0-19 0 0,0-31 0 9,0-19 0 12,0-24 0-21,8-12 0 0,28-1 0 14,23 0 0-13,23 0 0 14,9-7 0-15,10-9 0 15,-12 0 0-15,10 0 0 15,-3 0 0-14,6-9 0 13,-8-7 0-14,-7 3 0 15,-20 10-56-15,-12 3-136 14,-55 0-48-13,0 0-135 29</inkml:trace>
    </iact:actionData>
  </iact:action>
  <iact:action type="add" startTime="14531">
    <iact:property name="dataType"/>
    <iact:actionData xml:id="d2">
      <inkml:trace xmlns:inkml="http://www.w3.org/2003/InkML" xml:id="stk2" contextRef="#ctx0" brushRef="#br0">5751 11702 387 0,'0'0'357'14,"0"0"-193"-14,0 0-4 17,0 0-34-17,0 0-36 14,283 0 15-14,-169 0-1 16,39 0-11-16,48 0-13 22,33 0-13-22,35-3-16 0,35-17 4 16,22 6-14-16,20 7-17 6,10 7 23 14,-6 0-18-20,-13 0-7 4,-21 0-7 9,-25 0 6-13,-32 3-12 16,-19-3-9-16,-35 0 0 14,-45 0 0-14,-42 0 0 16,-46 0 0-16,-35 0 0 18,-24 0 0-18,-13 0 0 5,0 0 0 17,-13 0 0-22,-119 0 0 0,-77 0 0 16,-109 4 0-16,-66 17 0 14,-39 0 0-14,-11-2 0 15,23-2 0-15,42-9 0 22,45-4 0-22,47-4 0 0,44 0 0 14,47 0 0-14,51 0 0 16,43 0 0-16,45 0 0 14,32 0 0-14,15 0 0 16,0 0 0-16,19 0 0 14,87 0 0-14,77 0 0 16,78 0 0-16,62 0 0 14,62-19 0-14,43-18 0 16,-15-4 0-16,-27 0 0 14,-51 7 0-14,-53 12 0 17,-37 4 0-16,-35 14 0 20,-47 4 0-20,-58 0 0-1,-50 0 0 8,-38 0 0 12,-17 0 0-20,-64 0 0 0,-98 0 0 16,-91 4 0-16,-50 5 0 15,4-9 0-15,8 0 0 16,38 0 0-16,32 12 0 13,54-1 0-13,155-11-204 17,12 6-211-17</inkml:trace>
    </iact:actionData>
  </iact:action>
  <iact:action type="remove" startTime="17382">
    <iact:property name="style" value="instant"/>
    <iact:actionData xml:id="d3" ref="#d2"/>
  </iact:action>
  <iact:action type="add" startTime="17390">
    <iact:property name="dataType" value="strokeEraser"/>
    <iact:actionData xml:id="d4">
      <inkml:trace xmlns:inkml="http://www.w3.org/2003/InkML" xml:id="stk3" contextRef="#ctx0" brushRef="#br1">27383 25838 511 0,'0'0'131'90,"0"0"-118"-90,0 0-9 0,0 0-4 0,0 0-1 0,0 0-7 0,0 0-120 0,-4-97-220 0</inkml:trace>
    </iact:actionData>
  </iact:action>
  <iact:action type="remove" startTime="17944">
    <iact:property name="style" value="instant"/>
    <iact:actionData xml:id="d5" ref="#d1"/>
  </iact:action>
  <iact:action type="add" startTime="17947">
    <iact:property name="dataType" value="strokeEraser"/>
    <iact:actionData xml:id="d6">
      <inkml:trace xmlns:inkml="http://www.w3.org/2003/InkML" xml:id="stk4" contextRef="#ctx0" brushRef="#br1">29838 22900 174 0,'0'0'314'6,"0"0"-176"4,0 0 13-6,0 0-15 3,0 0-71 1,0 0-38 1,0 0-14-3,-21-3-13 2,21 3-4-1,0 0-249 2,4 7-508-3</inkml:trace>
    </iact:actionData>
  </iact:action>
  <iact:action type="add" startTime="18132">
    <iact:property name="dataType" value="strokeEraser"/>
    <iact:actionData xml:id="d7">
      <inkml:trace xmlns:inkml="http://www.w3.org/2003/InkML" xml:id="stk5" contextRef="#ctx0" brushRef="#br1">29838 22900 747 0,'-59'-146'42'6,"59"146"-42"2,13 0 0-1,-13 0-163 1,13 0-430-1</inkml:trace>
    </iact:actionData>
  </iact:action>
  <iact:action type="remove" startTime="18692">
    <iact:property name="style" value="instant"/>
    <iact:actionData xml:id="d8" ref="#d0"/>
  </iact:action>
  <iact:action type="add" startTime="18655">
    <iact:property name="dataType" value="strokeEraser"/>
    <iact:actionData xml:id="d9">
      <inkml:trace xmlns:inkml="http://www.w3.org/2003/InkML" xml:id="stk6" contextRef="#ctx0" brushRef="#br1">41850 18558 496 0,'0'0'129'6,"0"0"-14"3,0 0-59-1,0 0-56-1,0 208-25 1,0-199-76-2,0-1-104 6</inkml:trace>
    </iact:actionData>
  </iact:action>
  <iact:action type="add" startTime="18801">
    <iact:property name="dataType" value="strokeEraser"/>
    <iact:actionData xml:id="d10">
      <inkml:trace xmlns:inkml="http://www.w3.org/2003/InkML" xml:id="stk7" contextRef="#ctx0" brushRef="#br1">41850 18558 504 0,'-7'211'221'3,"7"-211"-163"5,0 0-1 0,0 0-40-2,0 0-17 2,0 0-52 0,-8 0-97 0,-3 0-154-2</inkml:trace>
    </iact:actionData>
  </iact:action>
  <iact:action type="add" startTime="22864">
    <iact:property name="dataType"/>
    <iact:actionData xml:id="d11">
      <inkml:trace xmlns:inkml="http://www.w3.org/2003/InkML" xml:id="stk8" contextRef="#ctx0" brushRef="#br2">27979 5158 478 0,'0'0'285'8,"0"0"-98"12,0 0-8-20,0 0-27 0,0 0-4 15,0 0-30-15,0 0-10 16,31-19-33-16,-52 19-31 14,-65 0 10-14,-24 0 31 16,-31 0-48-16,-17 4 3 14,-34 4 5-14,-12-5-33 18,-7 1-12-18,2 1 0 12,16-5 0-12,1 0 0 16,6 0 0-16,1 0 0 15,2 0 0-15,-3 0 0 16,-4-12 0-16,3 0 0 22,-13-1 0-22,-9 4 0 0,-6 9 0 15,0 0 0-15,-4 0 0 19,6 0 0-18,-10 0 0 4,8 16 0 5,-2 5 0-8,13-8 0 18,16-1 0-20,13-8 0 17,15-4 0-17,10 0 0 0,9 0 0 16,15 0 0-16,3 0 0 14,10 5 0-14,12-2 0 16,6-3 0-16,6 0 0 15,15 0 0-15,-4 0 0 15,1 0 0-15,-10 0 0 22,-16 0 0-22,-11 0 0 0,-6 0 0 14,-4 0 0-14,-1 0 0 17,3 13 0-17,13-1 0 13,5 5 0-13,9-9 0 16,13-1 0-16,-4-3 0 14,-9 1 0-14,-15 4 0 16,-24 1 0-16,-12 12 0 14,3 6 0-14,-2 1 0 17,-5 4 0-17,13-5 0 13,17-3 0-13,27-10 0 16,24-2 0-16,35-9 0 22,19-4 0-22,11 0 0 0,4 0 0 9,-11 0 0 12,-8 0 0-21,-6 0 0 0,2 0 0 16,6 0 0-16,13 0 0 14,-2 0 0-14,6 0 0 16,0 0 0-16,0 0 0 15,0 5 0-15,0 30 0 15,0 23 0-15,0 24 0 14,0 12 0-14,0 9 0 16,0 9 0-16,0 7 0 14,0 12 0-14,6 5 0 16,2 2 0-15,-6 9 0 20,-2-8 0-21,0 1 0 0,0-14 0 8,0-4 0 14,0-8 0-22,0-20 0 0,0-12 0 14,0-24 0-14,0-14 0 16,0 2 0-16,0-1 0 14,7 8 0-14,-3-1 0 17,0 1 0-17,0-12 0 14,3-16 0-14,-3-4 0 16,-4-14 0-16,4-3 0 14,0 5 0-13,15 6 0 13,7 7 0-14,7 3 0 14,3-6 0-14,-2-2 0 17,10-10 0-17,13 3 0 22,21-10 0-22,31 0 0 0,24 0 0 15,38 0 0-15,33 0 0 15,18-10 0-15,24-14 0 15,9-1 0-15,2 9 0 14,4 9 0-14,-1 1 0 16,-5 6 0-16,-5-7 0 14,22 2 0-14,4-2 0 16,7 4 0-16,3-2 0 14,-12 2 0-14,-10 3 0 16,-12 0 0-16,-34 0 0 15,-14 0 0-14,-23-6 0 20,-14-2 0-21,3-3 0 0,-14-6 0 9,2 5 0 12,-6-1 0-21,0 1 0 0,-7 9 0 15,-4-3 0-15,0 4 0 14,-10 2 0-14,-13 0 0 16,6 0 0-16,-6 0 0 14,-2 0 0-13,21 0 0 14,4 0 0-15,-4 0 0 14,3-5 0-14,-3 0 0 16,-11 5 0-16,7-4 0 14,-5 1 0-14,-1-1 0 16,-3-4 0-16,-8 2 0 16,-9 3 0-16,-14-10 0 22,-25 4 0-22,-9 2 0 0,0 4 0 14,-7-6 0-14,7 0 0 16,0 2 0-16,-6-2 0 14,-7 6 0-14,-6-1 0 16,-10-2 0-16,-5 4 0 15,-2 2 0-15,-12-5 0 15,6 5 0-15,-9 0 0 14,-4 0 0-14,-4 0 0 16,0 0 0-16,0 0 0 14,0 0 0-14,0 0 0 16,0 0 0-16,0 0 0 22,0-36 0-22,0-67 0 0,-36-63 0 8,-27-76 0 14,-2-52 0-22,2-30 0 0,8-18 0 14,11 11 0-14,8 28 0 16,8 63 0-16,5 56 0 14,15 54 0-14,-9 27 0 17,15 17 0-17,-7 18 0 14,-3 10 0-13,10 8 0 18,-7 18 0-19,3 11 0 11,4 14 0-11,-4 2 0 15,1 5 0-15,5 0 0 13,-4 0 0-13,-23 0 0 16,-34 0 0-16,-32 0 0 22,-40 0 0-22,-21 0 0 1,-27 0 0 14,-15 0 0-15,-13 15 0 14,1 16 0-13,-9 0 0 14,10 10 0-15,-1 0 0 15,-1 1 0-15,5-2 0 15,-1 2 0-15,-29-5 0 15,-4-5 0-15,-21 4 0 15,-23-7 0-15,-9 3 0 14,-10-3 0-13,-7 0 0 15,2-1 0-16,26-3 0 14,17 0 0-14,22-6 0 16,18-1 0-16,19-8 0 21,10 0 0-21,2-2 0 0,7-4 0 8,-3-4 0 15,15 3 0-23,24-3 0 0,26 0 0 13,22 0 0-13,19 0 0 16,6 0 0-16,-6 0 0 14,-13 0 0-14,-8 0 0 16,-13 4 0-16,-6 4 0 14,-9 9 0-14,-4 0 0 17,13 2 0-17,11-1 0 13,16-1 0-13,8-6 0 17,14-7 0-17,5 0 0 15,-4 5 0-15,-1-1 0 22,-14 3 0-22,-1 7 0 0,1 1 0 14,7-3 0-14,21-7 0 16,24 0 0-16,13-5 0 14,22-4 0-14,0 0 0 16,0 0 0-16,0 0 0 15,0 0 0-15,0 0 0 16,0 24 0-16,0 13 0 13,0 17 0-13,0 7 0 16,0-1 0-15,5 19 0 12,12 11 0-13,-5 3 0 16,7 16 0-16,0 10 0 18,-4 16 0-18,-7 1 0 13,1 1 0-13,-5 7 0 21,-4-8 0-21,0 6 0 0,0 6 0 14,0-7 0-14,0-6 0 16,0-24 0-16,0-17 0 14,0-16 0-14,0-25 0 17,0-9 0-17,0-11 0 14,0-4 0-13,0-8 0 12,0-10 0-13,0-5 0 14,0-3 0-14,0-3 0 18,0 5 0-18,0-2 0 13,0 14 0-13,15 8 0 17,8-2 0-17,6 6 0 22,-8-8 0-22,0-1 0 0,7-4 0 15,10-1 0-15,21-5 0 14,23-10 0-14,30 0 0 16,33 0 0-16,26 0 0 14,31 0 0-14,15-4 0 16,15-14 0-16,21 2 0 14,-9 4 0-14,3-4 0 16,-9 3 0-16,-21-2 0 15,0-10 0-15,11 0 0 16,10-3 0-16,-2 7 0 15,-17 10 0-14,-15 3 0 12,-10 4 0-12,-21-2 0 20,-11-1 0-21,-10 2 0 0,-15 2 0 8,6 3 0 15,-2 0 0-23,-8 0 0 0,-7 0 0 14,1 0 0-14,-9 0 0 15,-6 0 0-15,-11-4 0 14,-15-5 0-13,7 5 0 14,-11 1 0-15,-2 3 0 14,-8-5 0-14,2 5 0 17,-1 0 0-17,9 0 0 13,5-4 0-13,6 4 0 16,6 0 0-16,0 0 0 16,4-3 0-16,2 3 0 15,-6 0 0-15,9-6 0 21,3 6 0-21,-3 0 0 1,6 0 0 14,-1 0 0-15,-5 0 0 14,10 0 0-14,-15 0 0 17,-2 0 0-17,-8 0 0 14,-11 0 0-14,5 0 0 16,-11 0 0-16,-3 0 0 14,5 0 0-14,-12 0 0 15,-3 0 0-15,6 0 0 14,-3-2 0-14,1-12 0 16,11 7 0-16,6 3 0 14,1-6 0-13,-3 7 0 14,-2-1 0-15,-8-5 0 22,-1 0 0-22,9 2 0 0,-17 0 0 14,-8 2 0-14,-19 5 0 16,-4-3 0-16,-11 3 0 14,2-6 0-14,4 2 0 17,1 1 0-17,3 3 0 14,-3-4 0-13,-5-1 0 14,-4 5 0-15,-13 0 0 13,1 0 0-12,-7 0 0 14,0-3 0-15,0 3 0 14,4-4 0-14,-4 4 0 17,0 0 0-17,0-6 0 22,0-13 0-22,0-37 0 0,0-52 0 16,0-51 0-16,-21-48 0 14,-28-38 0-14,-16-58 0 15,-26-49 0-15,-14-19 0 14,-13-4 0-14,2 30 0 16,27 55 0-16,12 57 0 15,18 50 0-15,18 47 0 14,10 39 0-14,1 16 0 15,-3 15 0-14,-22 20-43 14,36 46-255-15,-4 0-154 16</inkml:trace>
    </iact:actionData>
  </iact:action>
  <iact:action type="add" startTime="27196">
    <iact:property name="dataType"/>
    <iact:actionData xml:id="d12">
      <inkml:trace xmlns:inkml="http://www.w3.org/2003/InkML" xml:id="stk9" contextRef="#ctx0" brushRef="#br2">8004 11458 400 0,'0'0'319'4,"0"0"-163"14,0 0-27-17,0 0-15 12,0 0-11-13,0 0 14 15,0 0 15-15,-2-5-15 22,2 5-6-22,0 25-37 0,23 21-12 17,26 11-5-17,1 16-13 14,9 12-12-14,0 13-2 14,0 9-11-14,-4 0 3 17,0-2-13-17,-13-10-9 13,-8-26 0-13,-11-20 0 15,-11-25 0-15,-5-17 0 16,-3-7 0-16,-2 0 0 14,-2 0 0-14,0 0 0 14,0 0 0-14,0 0 0 16,0 0 0-16,0 0 0 16,0 0 0-16,0 0 0 15,0 0 0-15,0 0 0 15,0 0 0-15,0 0 0 22,0 0 0-22,0 0 0 0,0 0 0 14,0 0 0-14,0 0 0 17,0 0 0-17,0 0 0 13,0 0 0-13,0 0 0 16,0 0 0-16,0 0 0 14,0 0 0-14,-2 0 0 17,-49 0 0-17,-27 0 0 13,-18-25 0-13,-6-10 0 16,-3-14 0-16,0 0 0 14,12 5 0-14,23 2 0 16,20 14 0-16,22 10 0 22,16 6 0-22,12 12 0 0,0 0 0 9,0 0 0 12,0 0 0-21,0 0 0 0,0 0 0 16,0 0 0-16,34 0 0 15,35 25 0-15,22 21 0 16,6-2 0-16,-5-4 0 13,5-2 0-13,-12-1 0 16,-5-5 0-16,-9-4 0 14,-20-6 0-14,-11-10 0 16,-15-5 0-16,-8-7 0 14,-15 0 0-14,-2 0 0 16,0 0 0-16,0 0 0 22,0 0 0-22,0 0 0 0,0 0 0 14,4 0 0-14,13-16 0 16,0-33 0-16,6-15 0 14,-4 6 0-14,-6 14 0 16,-5 9 0-16,-4 11 0 14,3 8 0-14,-7 3 0 16,4 6 0-16,0 2 0 15,-4 5 0-15,0 0 0 16,0 0 0-16,0 0 0 13,0 0 0-12,0 0 0 14,0 0 0-15,0 0 0 22,0 0 0-22,0 0 0 0,0 0 0 15,7-10 0-15,5-5 0 15,-5-1 0-15,7-3 0 16,-10 19 0-16,-4 0 0 14,0 0 0-14,0 0 0 16,0 0 0-16,0 0 0 14,0 0 0-14,0 0 0 14,0 0 0-14,0 0 0 17,0 0 0-17,0 0 0 13,0 0 0-13,0 0 0 16,0 0 0-16,0-8 0 15,7-8 0-15,-3-9 0 23,-4-1 0-22,0 7 0-1,0 13 0 12,0 6 0-12,0 0 0 17,0 0 0-17,0 0 0 14,0 0 0-14,0 0 0 17,0 0 0-17,0 0 0 13,0 0 0-13,0 0 0 16,0 0 0-16,0 0 0 14,0 0 0-14,0 0 0 16,0 0 0-16,0 42 0 14,0 8 0-14,-23 15 0 16,4-4 0-16,-9 4 0 14,5 2 0-14,-2-10 0 16,6-14 0-16,2-6 0 22,0-19 0-22,13-11 0 0,4-7 0 9,0 0 0 12,0 0 0-21,0 0 0 0,0 0 0 16,0 0 0-16,0 0 0 14,0 0 0-14,0 0 0 15,0 0 0-15,0 0 0 15,-2 0 0-15,2 0 0 16,0 0 0-16,0 0 0 14,0 0 0-14,0 0 0 16,0 0 0-16,-19 0 0 14,-19-12 0-14,-6-38 0 22,-9-6 0-22,-8-10 0 0,2-8 0 8,0-8 0 14,-4-8 0-22,8-3 0 0,7 8 0 16,5 7 0-16,12 4 0 14,3 13 0-14,5 7 0 16,6 15 0-16,3 9 0 14,5 14 0-14,3 7 0 16,6 6 0-16,0 3 0 14,-2 0 0-14,2 0 0 17,0 0 0-17,0 0 0 13,0 0 0-13,0 0 0 15,0 0 0-15,0 0 0 23,0 0 0-23,0 0 0 0,0 0 0 14,0 0 0-14,0 0 0 17,0 12 0-17,0 22 0 13,0-2 0-13,12 5 0 16,7-5 0-16,5 14 0 16,5 7 0-16,5 16 0 15,6 4 0-15,6 9 0 13,-6 4 0-13,5-4 0 16,5-10 0-16,-8-3 0 15,-6-19 0-15,-9-12 0 16,-1-14 0-16,-3-8 0 21,-6-4 0-21,6-3-75 0,2-9-163 10,-25 0-120 10,0 0-302-20</inkml:trace>
    </iact:actionData>
  </iact:action>
  <iact:action type="add" startTime="30516">
    <iact:property name="dataType"/>
    <iact:actionData xml:id="d13">
      <inkml:trace xmlns:inkml="http://www.w3.org/2003/InkML" xml:id="stk10" contextRef="#ctx0" brushRef="#br2">7368 15240 747 0,'0'0'278'13,"0"0"-123"5,0 0-26-18,0 0 2 0,0 0-29 16,0 0-21-16,0 0-16 16,179-3 8-16,-80 3-2 14,32 0-11-14,20-6-19 14,28-6 10-14,43-7-24 16,24-9 9-16,26-15-36 15,-4 4 0-15,-7-4 0 16,-17 7 0-16,-10 7 0 16,-25 1 0-16,-32 9 0 21,-32 1 0-21,-39 11 0 0,-39-3 0 14,-35 8 0-14,-20 2 0 15,-5 0 0-14,-7 0 0 14,0 0 0-15,0 0 0 16,-7 0 0-16,-75 0 0 13,-57 12 0-13,-78 7 0 16,-44-1 0-16,-28-18 0 14,-38 0 0-14,-10 0 0 15,-4 0 0-14,14-12 0 13,26-10 0-14,44 1 0 16,40 2 0-16,48 3 0 22,39 7 0-22,52 0 0 0,27 5 0 14,24 4 0-14,22 0 0 16,5-3 0-16,0 3 0 14,15 0 0-14,101 0 0 16,55 0 0-16,71 21 0 15,36-1 0-15,43-12 0 16,30-8 0-16,-11 0 0 14,-14 0 0-14,-41 0 0 16,-41 4 0-16,-39 21 0 13,-47-6 0-13,-47-1 0 16,-45-8 0-16,-33-4 0 14,-26-6 0-14,-7 0 0 16,0 0 0-16,-34 0 0 22,-118 0 0-22,-75 0 0 0,-89 0 0 16,-30-6 0-16,5-22 0 14,33 9 0-14,57 1 0 16,62 11 0-16,56 7 0 14,51 0 0-14,37 0 0 16,31 0 0-16,14 0 0 14,0 0 0-14,42 28-42 16,6 6-357-16,9 11-66 15</inkml:trace>
    </iact:actionData>
  </iact:action>
  <iact:action type="add" startTime="35920">
    <iact:property name="dataType"/>
    <iact:actionData xml:id="d14">
      <inkml:trace xmlns:inkml="http://www.w3.org/2003/InkML" xml:id="stk11" contextRef="#ctx0" brushRef="#br2">6666 18504 320 0,'0'0'596'16,"0"0"-393"-16,0 0-45 21,0 0-27-21,0 0-20 0,312 111-39 8,-152-87-5 15,51-12-12-23,50-12 1 0,38 0 3 13,15 0-19-13,-25-36-9 16,-28-2 6-16,-65 9 7 16,-57 4-17-16,-50 14-2 14,-49 3-10-14,-28 8-15 16,-12 0 0-16,0 0 0 14,-8 0 0-14,-114 0 0 16,-87 0 0-16,-107 0 0 14,-53-21 0-14,-10-4 0 17,23-3 0-17,53 1 0 15,56-2 0-15,76 20 0 16,55 2 0-16,59 7 0 20,34 0 0-20,23 0 0 0,0 0 0 8,80 0 0 15,68 0 0-23,73 0 0 0,59 0 0 13,24 10 0-13,-1 15 0 16,-46-4 0-16,-54 4 0 14,-85 4 0-14,-59-14 0 16,-36-11 0-16,-23 2 0 14,0-3 0-14,-106 13 0 16,-89-7 0-16,-71-7 0 14,-42-2 0-14,43 0 0 16,37 10 0-16,47 5 0 22,38 14-5-22,132-12-236 0,11-6-187 8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8:48.62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432">
    <iact:property name="dataType"/>
    <iact:actionData xml:id="d0">
      <inkml:trace xmlns:inkml="http://www.w3.org/2003/InkML" xml:id="stk0" contextRef="#ctx0" brushRef="#br0">23250 559 646 0,'0'0'134'4,"0"0"-112"-4,0 0 48 0,0 0-20 0,0 0 25 0,0 0-4 0,-263 78 3 0,193-57-11 0,-2-5-2 0,3-1-7 0,3-7 24 1,-7 0-11 21,1-2-11-22,-8-6-19 0,-2 3 16 21,2-3-22-21,-11 4 0 0,-2-4-3 22,1 3 9-22,-7 2 1 0,2-1-23 18,-7-1 19-18,-5-3-15 4,-3 6 7 16,7-6-4-20,-9 0-9 0,0 0-4 41,-2 0 4-40,5 0-2-1,5-6-4 0,-3-6 6 0,3-4-5 21,-1 8 0-21,-9-7 4 0,6 7-4 21,-5-5 3-21,7 1 0 0,3 0-6 19,6-1 1-19,2 0 0 4,-9 5-1 13,7 4 4-17,-6-3-9 19,6 1 0-19,-6 4 0 0,12-4 0 22,-8 3 0-22,6 3 0 0,-6 0 0 20,4 0 0-20,4 0 0 19,-2 0 0-19,0 0 0 0,3-4 0 19,7 4 0-19,-1 0 0 20,-2 0 0-20,1 0 0 0,3 0 0 5,-3 0 0 13,-9 0 0-18,-1 0 0 111,-7 0 0-111,-3 13 0 0,6 2 0 0,-7 1 0 0,7 2 0 0,-6-2 0 0,-7 0 0 0,-10-3 0 0,-3 2 0 0,-10 3 0 0,2-3 0 0,-2 2 0 0,5-4 0 0,5-5 0 0,5-1 0 23,2-7 0-23,-2 5 0 0,-1-2 0 21,-1 1 0-21,2 0 0 0,6-4 0 19,-2 0 0-19,-4 0 0 19,-7 0 0-19,-6 0 0 0,-4 0 0 23,4 0 0-23,-4 0 0 0,-6-4 0 19,-9 0 0-19,-2 4 0 20,-2 0 0-20,4 0 0 0,7 0 0 20,3 0 0-20,5 0 0 0,-8-3 0 18,-5-2 0-17,0-8 0 21,5 1 0-22,6-4 0 0,6 4 0 19,4 5 0-19,9-1 0 0,6-2 0 20,9 6 0-20,3 1 0 20,3 3 0-20,-2 0 0 0,-5 0 0 19,3 0 0-19,2 0 0 0,-3 0 0 22,12 0 0-22,-3 0 0 2,8 0 0 17,-12 0 0-19,2 0 0 21,-11 0 0-21,-5 11 0 0,3 6 0 21,9-1 0-21,10-3 0 0,9 0 0 19,8-5 0-19,19-8 0 2,-2 0 0 16,8 0 0-18,-10 0 0 21,-4 0 0-21,-17 0 0 0,-5 0 0 19,-5 0 0-19,7 0 0 20,7 0 0-20,15 0 0 0,19 0 0 21,16 0 0-21,5 0 0 0,-2 4 0 18,0-1 0-18,-20 5 0 3,-7 6 0 14,-1-3 0-17,-2 0 0 29,15-3 0-29,2-2 0 0,9-2 0 0,6-1 0 19,4 1 0-19,6-4 0 20,-4 0 0-20,2 0 0 0,-4 6 0 20,0-3 0-20,3 6 0 0,7-6 0 19,1 1 0-19,6 1 0 21,-3-1 0-21,-5 12 0 0,1 9 0 20,5 8 0-20,-2 12 0 0,6 10 0 21,0 10 0-21,0 14 0 0,0 2 0 19,0 9 0-19,0 13 0 19,10 6 0-19,-3 13 0 0,-5 6 0 21,4 6 0-21,-6 21 0 3,4 5 0 15,3 5 0-18,1-7 0 22,1 11 0-22,-3-7 0 0,0-2 0 17,5-9 0-17,-3-10 0 24,5 0 0-23,2 5 0-1,1-3 0 0,-3-8 0 19,6-8 0-19,-4-5 0 20,-3 9 0-20,1-9 0 0,2 2 0 20,-7-11 0-20,-1-1 0 1,-7-3 0 19,4 9 0-20,4 10 0 20,3-6 0-20,-7-4 0 0,2-11 0 22,1-17 0-22,-3 7 0 0,4 5 0 21,3-3 0-21,-3-1 0 0,7-12 0 21,-9-16 0-21,5-5 0 0,2-3 0 20,1-6 0-20,1 6 0 2,-4 2 0 17,8 5 0-19,2 14 0 19,-9-11 0-19,3 6 0 0,-7-3 0 20,-1-7 0-20,-1 7 0 5,-2-6 0 13,-4-1 0-18,0-5 0 21,0-14 0-21,7-4 0 0,-7-12 0 20,0-14 0-20,2-6 0 0,-2-1 0 102,0-9 0-102,0-3 0 2,4 0 0 0,-4 0 0-2,0 0 0 0,0 0 0 0,0 0 0 0,0 0 0 0,25 0 0 0,19 0 0 0,20 0 0 0,18 0 0 0,4 0 0 0,5 0 0 7,4 0 0 11,8 0 0-18,9-3 0 21,-3 3 0-21,9 0 0 0,-6-4 0 21,10-8 0-21,11-6 0 1,8 2 0 20,13-7 0-21,10-2 0 0,17-8 0 20,9 5 0-20,-4-1 0 1,-12 5 0 19,-9-5 0-19,-18 11 0 0,-1-1 0 20,-14 8 0-21,-1 1 0 19,8 3 0-19,-4 3 0 0,15 4 0 20,-20 0 0-19,3 0 0 0,-15 0 0 19,-13 0 0-20,5 0 0 2,-5 0 0 18,1 0 0-20,14 4 0 2,-6 8 0 17,-3-7 0-19,-7 3 0 21,3-5 0-21,-10-3 0 0,8 4 0 20,3-4 0-20,-5 4 0 0,7-4 0 22,-3 8 0-22,3 1 0 0,6-2 0 20,-9 5 0-20,3-2 0 1,-7-2 0 19,2-4 0-20,-1-1 0 5,5 1 0 13,5 2 0-18,0-3 0 20,8 2 0-19,6-2 0-1,-1-3 0 19,6 4 0-19,-3-4 0 3,7 0 0 16,4 0 0-19,-4 0 0 22,5 0 0-22,9 0 0 0,-5 0 0 1,-1-4 0 19,-10-4 0-20,-17 5 0 19,-6-10 0-19,-20 9 0 0,-5-4 0 21,5-2 0-21,3-2 0 0,15 5 0 22,8-10 0-22,15 6 0 21,14 5 0-21,13-1 0 0,7 2 0 20,-3 2 0-19,5 3 0-1,-5 0 0 19,0-4 0-19,3 4 0 3,-13-8 0 17,2-5 0-20,-11 1 0 1,-8 5 0 18,-4-11 0-19,-3 5 0 24,-3-2 0-24,-5 2 0 0,7 1 0 0,-5 1 0 21,2-3 0-21,-3 10 0 21,-7-3 0-21,-11 7 0 0,2 0 0 4,3 0 0 14,6 0 0-18,10 0 0 19,-10 0 0-19,0 0 0 23,-8 0 0-22,-5 0 0-1,-6 0 0 0,-2 0 0 20,-9 0 0-20,-8 0 0 21,-2 0 0-21,-17 0 0 0,-2 0 0 22,-13 0 0-22,-8 0 0 0,2 0 0 20,-17 0 0-20,-13 0 0 0,3 0 0 21,-11 0 0-21,0 0 0 0,0 0 0 24,0 0 0-24,0 0 0 0,0 0 0 19,4 0 0-19,-4 0 0 20,8 0 0-20,7 0 0 0,8 0 0 19,5 0 0-19,3 0 0 2,5 0 0 19,4 0 0-21,2 0 0 0,3 0 0 21,-3 0 0-21,2 0 0 1,-17 0 0 19,-4 0 0-20,-18 0 0 19,-1 0 0-18,-4 0 0-1,0 0 0 20,0 0 0-19,0 0 0-1,0 0 0 18,4 0 0-18,15 0 0 22,17 0 0-22,12 17 0 0,11-2 0 21,5 6 0-21,7 2 0 0,-3-2 0 21,-14-4 0-21,-1 8 0 0,-2-10 0 24,-13-3 0-24,-9 1 0 0,-10-9 0 22,-15-4 0-22,-4 0 0 0,0 0 0 21,0 0 0-21,0 0 0 0,0 0 0 18,0 0 0-18,0 0 0 19,0 0 0-19,0-11 0 2,0-60 0 19,-35-23 0-21,-1-12 0 0,4-9 0 21,5-7 0-21,4-8 0 2,6-9 0 18,-2-16 0-20,0-10 0 5,-9-10 0 14,-3 1 0-19,-7 6 0 21,12 11 0-21,3 12 0 0,2 6 0 4,7-4 0 18,5 12 0-22,5 4 0 0,-7 8 0 21,7-12 0-21,0-3 0 4,-2-17 0 15,1-13 0-19,3-2 0 0,-8-7 0 21,1 1 0-21,1 12 0 2,-3 5 0 18,11 12 0-20,0 17 0 22,0 12 0-22,0 7 0 0,0 11 0 22,0 8 0-22,0 13 0 0,0 0 0 21,7-2 0-21,7-1 0 0,5-12 0 21,0 12 0-21,0 5 0 1,-4 2 0 19,-11-1 0-19,0-5 0-1,-4-11 0 22,0-9 0-22,0-8 0 0,0-5 0 21,-4-5 0-20,-19 12 0-1,0 9 0 20,4 14 0-20,6 21 0 3,5 18 0 17,8 21 0-20,0 12 0 21,0 4 0-21,0 4 0 0,0 0 0 20,-4 0 0-20,-3 0 0 0,3 12 0 22,-11 49-46-22,3 17-175 0,1-42-51 22,11-14-110-22</inkml:trace>
    </iact:actionData>
  </iact:action>
  <iact:action type="add" startTime="15338">
    <iact:property name="dataType"/>
    <iact:actionData xml:id="d1">
      <inkml:trace xmlns:inkml="http://www.w3.org/2003/InkML" xml:id="stk1" contextRef="#ctx0" brushRef="#br0">8575 6604 62 0,'0'0'186'1,"0"0"-103"-1,0 0 20 22,0 0 21-22,0 0-27 0,0 0 8 20,0 0 13-19,0 0-7-1,17-3-23 20,-15 3-8-20,2 0-6 22,-4 0-8-22,0-4-7 0,0 4-2 21,0 0-11-21,0-8-14 0,-10-5-4 20,-43-3 20-20,-12 4 9 0,-11-1-10 20,0 10-4-20,-12 3-3 20,-1 0-4-20,-8 0 6 0,-6 3-9 4,-5 26-10 16,3 4 0-20,2-1-5 20,2 0-7-20,8 5-2 0,0 5 3 21,11-3 2-21,-4 8-3 0,8-4 2 19,-2 7-3-19,2 3 2 24,0 1 1-24,6-2 0 0,13-2-13 0,0-1 0 23,2-5 0-23,-2 9 0 23,6 1 0-23,-6 4 0 1,7 2 0-1,12 2 0 21,6-2 0-21,5-2 0 0,3 3 0 21,3-3 0-21,0-2 0 1,0 1 0 151,10 1 0-152,-6-4 0 0,4-11 0 0,13-2 0 0,-2-16 0 0,-2-9 0 0,6-8 0 0,0-4 0 0,0 2 0 0,0-6 0 0,0 0 0 0,0 0 0 0,0 0 0 0,0 0 0 0,0 0 0 0,0 0 0 0,0 0 0 0,0 0 0 0,0 0 0 0,0 0 0 24,0 0 0-24,0 0 0 0,0 0 0 22,0 0 0-22,0 0 0 0,-7 0 0 22,7 4 0-22,-4-4 0 0,2 11 0 22,-6 14 0-22,-3 4 0 0,-4 3 0 21,11-11 0-21,-4-9 0 24,3-9 0-24,5-3 0 0,0 0 0 0,0 0 0 22,0 0 0-22,0 0 0 0,0 0 0 20,0 0 0-20,-6-53 0 22,-4-24 0-22,-5-17 0 0,-2-4 0 22,0 5 0-22,0-1 0 0,5 11 0 23,-3 18 0-22,2 12 0-1,5 12 0 1,-9 13 0 31,6 0 0-32,-1 10 0 0,10 1 0 0,2 9 0 22,0 4 0-22,0 4 0 0,0 0 0 22,0 0 0-22,0 0 0 0,0 0 0 22,0 0 0-22,0 0 0 0,0 0 0 23,0 0 0-23,0 0 0 0,0 22 0 20,0 46 0-20,0 32 0 22,0 5 0-22,0 9 0 0,10-3 0 21,-1-4 0-21,-3-23 0 0,7-13 0 5,-9-24 0 13,4-18 0-18,-8-15 0 22,4-10 0-22,-4-4 0 0,0 0 0 20,5 0 0-20,26 0 0 0,20 0 0 21,23-12 0-21,16-34 0 0,5 2 0 22,-4-6 0-22,-9 0 0 0,-11 11 0 22,-12 6 0-22,-23 12 0 22,-6 14 0-22,-22 1 0 0,-8 6 0 24,0 0 0-24,0 0 0 0,0 0 0 0,0 0 0 22,0 0 0-22,0 0 0 0,0 0 0 21,0 0 0-21,0 0 0 19,0 0 0-19,-23 0 0 0,-15 0 0 23,2 0 0-23,24 6 0 0,7-3 0 21,5-3 0-21,0 0 0 0,0 0 0 23,0 0 0-23,-6 12 0 0,6 16-103 21,0-10-181-21,0 2-198 0</inkml:trace>
    </iact:actionData>
  </iact:action>
  <iact:action type="add" startTime="18053">
    <iact:property name="dataType"/>
    <iact:actionData xml:id="d2">
      <inkml:trace xmlns:inkml="http://www.w3.org/2003/InkML" xml:id="stk2" contextRef="#ctx0" brushRef="#br0">1486 11237 433 0,'0'0'301'22,"0"0"-112"-22,0 0-34 0,0 0-31 21,0 0-12-21,0 0 21 0,247-16-33 22,-140 0 2-22,39 2-12 22,27-3-10-22,44 12-11 0,44-5-3 23,23 10-19-23,18 0-10 0,18 0-28 0,5 0-9 22,10 0 0-22,2 15 0 0,-4 12 0 22,12-3 0-21,-1-8 0 0,6-4 0 21,-9-12 0-22,-21 0 0 0,-16 0 0 23,-11-12 0-23,-26-20 0 0,-5-3 0 22,-14 8 0-22,-29 7 0 0,-2 2 0 24,-31 11 0-24,-18 3 0 0,-14 0 0 23,-38 4 0-23,-19 0 0 0,-34 0 0 25,-25 0 0-25,-21 0 0 0,-11 0 0 3,-6 0 0 26,0 0 0-29,0 0 0 0,0 0 0 3,0 0 0 18,0 0 0-21,0 0 0 0,0 0 0 22,-61 0 0-22,-40 0 0 0,-44 15 0 23,-18-2 0-23,-20-1 0 0,-32-8 0 108,-31-4 0-108,-22 0 0 1,-25 0 0-1,-17-19 0 0,-33-10 0 0,-36 1 0 0,-26 10 0 0,-12 8 0 0,12 10 0 0,26 0 0 0,29 0 0 0,23 0 0 0,32 3 0 0,28 16 0 26,22 6 0-26,22 3 0 0,4 1 0 0,15 2 0 24,18-3 0-24,20 0 0 0,33-3 0 22,27 3 0-22,31-4 0 0,24-7 0 40,24-5 0-40,16-9 0 0,9 2 0 0,2-5 0 0,0 0 0 22,0 0 0-22,21 0 0 0,76-24 0 23,61-22 0-23,59 2 0 0,44-1 0 22,39 9 0-22,30 7 0 1,24 12 0 21,34 9 0-22,17 8 0 0,8 0 0 23,-2 0 0-23,-5 8 0 0,-14 16 0 24,-12-8 0-24,-7 2 0 0,-21-2 0 22,-9-8 0-22,-21 0 0 0,-18 1 0 79,-24-5 0-78,-23-4 0-1,-31 0 0 0,-43 0 0 0,-33 0 0 0,-37 0 0 0,-22 0 0 1,-26 0 0-1,-16-4 0 0,-22-2 0 0,-20 3 0 5,-7 3 0 20,0 0 0-25,0 0 0 0,0 0 0 39,-24 0 0-39,-92 9 0 0,-71 31 0 0,-85 14 0 0,-52-11 0 23,-45-2 0-22,-63-7 0 0,-40-26 0 0,-76-8 0 21,-78 0 0-22,-80-46 0 0,-48-10 0 23,25-3 0-23,46 15 0 0,80 23 0 23,119 21 0-23,92 0 0 0,109 30 0 22,113 23 0-22,73-3 0 0,76-5 0 29,21-1 0-29,109-33-55 0,22 2-406 0</inkml:trace>
    </iact:actionData>
  </iact:action>
  <iact:action type="add" startTime="22978">
    <iact:property name="dataType"/>
    <iact:actionData xml:id="d3">
      <inkml:trace xmlns:inkml="http://www.w3.org/2003/InkML" xml:id="stk3" contextRef="#ctx0" brushRef="#br0">21486 11783 48 0,'0'0'356'1,"0"0"-289"-1,0 0 27 20,0 0 2-20,0 0 38 0,0 0-27 27,0 0-13-27,-164 18-7 0,107-1-14 24,-19 2 1-24,-17 10-22 0,-18-4 11 26,-7 0-6-26,-15-5-13 0,-8-8-9 0,-11 1-4 24,-12-11 1-24,-1 4-3 0,-3-6 15 26,3 0-10-26,7 0 0 0,4 0-5 0,-1 4-7 25,5-1 2-25,4 1-4 0,12 1-10 24,-8 2 17-24,1-1-19 0,-4 1 4 3,-5 2 8 20,5-3 1-23,-1 4-10 0,5-6 7 24,-10-4-3-24,-8 0 3 0,-3 4 1 24,-2-4-2-24,-7 3-7 0,19 1 1 23,3 2 2-23,-5-6-7 0,9 3 1 3,-13-3-2 19,6 3-2-22,-2-3 2 0,4 6-1 25,5-6 3-25,4 3-7 0,0-3 0 25,2 0 0-25,2 0 0 0,4 0 0 25,-6 0 0-25,10 0 0 0,-6 0 0 35,3 0 0-35,7 0 0 0,3 0 0 0,4 0 0 0,-4 0 0 26,0 4 0-26,-7 9 0 0,7-5 0 0,0-1 0 25,4 3 0-25,4-2 0 0,0-1 0 25,-4 5 0-25,-4 5 0 0,-11 0 0 26,-2-1 0-26,-10 5 0 0,4-1 0 0,-5-8 0 25,5-4 0-25,2-8 0 0,6 0 0 26,-2 0 0-26,7 0 0 0,-1 0 0 1,11 0 0 23,11-8 0-24,10 4 0 0,15 4 0 24,14 0 0-24,18 0 0 0,12 0 0 24,15 0 0-24,12 0 0 0,3 0 0 26,8 0 0-26,-7 0 0 0,3 0 0 0,4 0 0 24,0 0 0-24,0 0 0 0,0 0 0 27,0 0 0-27,0 0 0 0,0 0 0 26,0 0 0-26,0 0 0 0,0 0 0 0,-6 0 0 23,-9 0 0-23,-4 0 0 0,-4 0 0 26,-2 0 0-26,10 0 0 0,-8 0 0 0,4 0 0 25,2 0 0-25,-6 0 0 0,4 0 0 24,2 0 0-24,-2 0 0 0,10 0 0 3,-5 4 0 20,3 0 0-23,-8 0 0 24,13 1 0-24,-9-3 0 0,7 2 0 0,-1-4 0 25,3 0 0-25,-3 6 0 0,5-3 0 40,-2 1 0-40,0 4 0 0,-3 2 0 0,-1 2 0 0,-5 4 0 25,6-4 0-25,1 5 0 0,2 7 0 0,4 4 0 25,-3 13 0-25,1 17 0 0,4 14 0 24,-8 15 0-24,8 11 0 0,0 4 0 26,-2-1 0-26,-3 2 0 0,1-5 0 0,0-1 0 24,-2 6 0-24,-3 6 0 1,5 7 0 24,-4 3 0-25,3 7 0 0,-7 18 0 3,-3 6 0 20,0 5 0-23,-2-4 0 0,1-12 0 25,1-4 0-25,-4-8 0 0,-4-5 0 26,-3-3 0-26,5 3 0 0,2-4 0 0,7 0 0 26,1-6 0-26,9 6 0 0,-2-1 0 26,0-9 0-26,4-7 0 0,-7-18 0 0,7 6 0 25,0 1 0-25,0 0 0 0,0 3 0 25,0 10 0-25,0 12 0 0,0 7 0 24,0 4 0-24,0-19 0 0,0-17 0 2,0-4 0 23,0 4 0-25,0-9 0 0,0 0 0 25,0 10 0-25,0-10 0 0,0 5 0 1,0 11 0 24,0-15 0-25,0 8 0 0,0-8 0 25,0-8 0-25,0-18 0 0,0-10 0 27,0-10 0-27,0 0 0 0,0 2 0 0,0 3 0 24,0-1 0-24,0 1 0 0,0 6 0 5,-4-7 0 18,4 0 0-23,-4-8 0 0,0 2 0 25,4-6 0-25,0-12 0 0,0-7 0 25,0 4 0-25,0-13 0 0,0 0 0 3,0 0 0 20,0 0 0-23,0 0 0 0,0 0 0 24,0 0 0-24,0 0 0 0,23 0 0 25,21 0 0-25,-2 0 0 0,0 0 0 78,7-13 0-78,-3 9 0 0,3 4 0 0,12 0 0 0,4 0 0 0,5 0 0 0,16 0 0 0,13 0 0 0,25 0 0 0,20 0 0 0,12 0 0 25,0 0 0-25,8 0 0 0,0 0 0 26,-1 0 0-26,11 7 0 0,8 3 0 0,-5-2 0 26,0-1 0-26,-7 2 0 1,1 3 0 24,-2-5 0-25,-7 3 0 0,6-2 0 2,1 3 0 22,-15 7 0-24,-5-7 0 0,-12 6 0 28,-21-2 0-28,-4 3 0 0,-2 2 0 0,1-8 0 24,5 4 0-23,11 0 0-1,-7-11 0 25,2 2 0-25,-2 2 0 0,-6-9 0 3,-9 0 0 21,-2 0 0-24,-1 0 0 0,-3 0 0 25,0 0 0-24,-4 0 0-1,6 0 0 1,-17-9 0 23,9 2 0-24,-5-5 0 0,-1 3 0 27,5 9 0-27,-10-9 0 0,1 6 0 26,-1-1 0-26,0 1 0 0,-2 3 0 0,2 0 0 25,5-9 0-25,-3 9 0 0,4 0 0 28,-1 0 0-28,-1 0 0 0,-8 0 0 0,2 0 0 25,-2 0 0-25,-2 0 0 0,2 0 0 26,-4 0 0-26,4 0 0 0,-2 0 0 0,2-9 0 31,0 9 0-31,-3 0 0 0,8 0 0 0,-7 0 0 27,12 0 0-27,-14 0 0 0,8-7 0 0,11 7 0 26,-11-4 0-26,4-1 0 1,1 5 0 24,-7-3 0-25,12-7 0 0,1 10 0 3,4 0 0 20,11 0 0-23,7 0 0 0,-3 0 0 25,-9 0 0-25,-4 0 0 0,-14 0 0 28,3 10 0-28,-1-10 0 0,-7 0 0 0,2 0 0 27,-4 3 0-27,4 2 0 0,-2-5 0 0,2 0 0 26,-6 0 0-26,13 0 0 0,-3 0 0 27,0 0 0-27,-1 0 0 0,-12 0 0 0,-1 0 0 25,-13 0 0-24,2 0 0-1,2 0 0 24,-8 0 0-24,4 0 0 1,-6 0 0 24,4-8 0-25,-15 8 0 0,-4-10 0 0,-13 10 0 26,5-7 0-26,-3 7 0 0,9-8 0 25,2-1 0-25,-4 5 0 0,12-4 0 0,-10 8 0 26,10-7 0-26,-10-3 0 0,-2 10 0 27,-9-8 0-27,-6 4 0 0,-4 4 0 0,-9-3 0 25,0 3 0-24,-6 0 0-1,0 0 0 25,0 0 0-25,0-4 0 0,0 4 0 3,0-8 0 30,0-30 0-33,0-34 0 0,0-28 0 0,-31-27 0 26,-3-2 0-25,9-2 0-1,1 8 0 0,8-3 0 85,-1-2 0-85,15 10 0 0,-3-1 0 0,5 1 0 0,0-16 0 0,0-13 0 0,0-8 0 0,0-20 0 0,0 10 0 0,0 7 0 0,0-2 0 27,5 9 0-27,7-4 0 0,7 0 0 0,-6-5 0 25,-3 13 0-25,-3 7 0 0,-3-6 0 24,13 12 0-23,-5-10 0-1,3 5 0 2,0 5 0 23,4-1 0-24,-4 5 0-1,-1-5 0 28,-14-2 0-28,0 0 0 0,0 6 0 0,0-3 0 25,0 9 0-25,0 21 0 0,0 2 0 26,0 15 0-26,0 10 0 0,0-2 0 0,0-2 0 25,0-3 0-25,-10-6 0 1,-3-10 0 24,1-6 0-25,-7 5 0 0,4 3 0 1,-4 6 0 24,13 20 0-25,-7 7 0 0,2 12 0 27,7 7 0-27,-6 18 0 0,1 8 0 0,5 8 0 26,-2-1 0-26,6 1 0 0,0 1 0 26,-2-12 0-26,-9 4 0 0,5-2 0 0,4 2 0 29,-7-2 0-29,1-4 0 0,4 0 0 3,4 0 0 21,-3 6 0-24,-1 10 0 0,4 1 0 25,-10 8 0-25,6 0 0 0,4 0 0 26,-5 0 0-26,-3 0 0 1,-20 0 0-1,-12-3 0 24,-29-11 0-24,-7 7 0 1,-10-2 0 25,-11 9 0-26,-7 0 0 0,-9 0 0 0,-5 0 0 25,-9 5 0-25,-10 23 0 0,-8-3 0 26,-7 0 0-26,-12-2 0 0,-15-1 0 0,-13-6 0 26,-17-1 0-26,1-3 0 0,-7 1 0 27,10 5 0-27,16-3 0 0,3 2 0 4,13 2 0 33,9-2 0-37,14 2 0 0,7-6 0 0,0 5 0 0,-2-7 0 27,-16-7 0-27,-5 1 0 0,-7-5 0 0,-8 0 0 25,0 0 0-25,-20 0 0 0,-7 0 0 26,-16 0 0-26,1-5 0 0,6 1 0 26,6 4 0-26,7-4 0 0,10 1 0 0,9-9 0 26,-3-1 0-26,26 1 0 0,8-1 0 3,15 5 0 20,15-5 0-23,1 9 0 0,14-3 0 26,-9 2 0-26,-2 2 0 0,0-1 0 29,10 4 0-29,-6 0 0 1,9-6 0-1,1 4 0 25,-1-8 0-25,-7 3 0 0,-6-1 0 0,-4 4 0 26,-1 4 0-25,-1 0 0-1,4 0 0 27,6 4 0-27,10 8 0 0,14 1 0 0,3-11 0 25,13 4 0-25,7-6 0 0,8 0 0 27,4 0 0-27,4 0 0 0,-2 0 0 0,-2 0 0 26,-6 0 0-26,-2 0 0 0,-11 0 0 27,11 0 0-27,-3 0 0 0,7 0 0 0,2 0 0 26,4 0 0-26,-12 0 0 0,-11 0 0 37,-6 0 0-37,-15 0 0 0,6 0 0 0,0 0 0 0,15 4 0 4,15 4 0 20,19-3 0-24,23-5 0 0,4 2 0 27,10-2 0-27,7 0 0 0,0 0 0 0,0 0 0 27,0 0 0-27,0 0 0 0,0 0 0 26,0 13 0-26,0 24 0 0,0 20 0 0,0 17 0 26,0-2 0-26,0 5 0 0,5 2 0 105,5 2 0-105,-6-4 0 0,-4-6 0 0,0 8 0 0,0 2 0 0,0 7 0 0,0 11 0 0,0 10 0 0,0 16 0 0,0 4 0 0,0 24 0 0,0 2 0 0,0 11 0 0,0-2 0 26,0-5 0-26,0-3 0 0,0-7 0 0,0 11 0 25,0-13 0-25,0-4 0 0,0-3 0 28,0 4 0-28,0 2 0 0,0 6 0 0,0 14 0 25,13-2 0-25,-5 15 0 0,7-2 0 35,-11-6 0-35,1-17 0 0,-5-7 0 0,0-11 0 0,0-10 0 28,0-15 0-28,0-1 0 0,0-1 0 3,0-9 0 22,0-10 0-25,-5-8 0 0,1-2 0 68,-2-5 0-67,2 7 0-1,4-2 0 0,-5 2 0 0,1 4 0 0,-6-8 0 0,8-5 0 0,-7-8 0 0,-6-12 0 28,7-16 0-28,2-12 0 0,1-12 0 0,5-5 0 29,0-8 0-29,0 0 0 0,0 0 0 0,0 0 0 28,0 0 0-28,0 0 0 0,0 7 0 0,0 3 0 26,0 1 0-26,0-11 0 0,0 8 0 27,0-8 0-26,24 9 0-1,3-1 0 0,5 3 0 28,-1-3 0-28,5 2 0 0,-15-3 0 4,9-2 0 20,-7 2 0-24,0 10 0 0,9-9 0 26,-1 1 0-26,14 3 0 0,20 4 0 1,17-7 0 26,15-9 0-27,31 0 0 0,12 0 0 28,15 3 0-28,12 1 0 0,8 8 0 0,6-12 0 4,7 9 0 20,1-2 0-24,1 2 0 0,2 4 0 26,-9-5 0-25,-10-8 0-1,-7 7 0 1,-6-3 0 25,-12 5 0-26,-3-1 0 0,-16-1 0 28,-7-7 0-28,2 10 0 0,-10-2 0 0,4-1 0 27,0 5 0-27,9-2 0 0,10-3 0 0,0-3 0 28,4 0 0-28,2-4 0 0,-6 0 0 27,8 0 0-26,3 0 0-1,12 0 0 0,4 0 0 26,-5 0 0-26,-6 0 0 0,-11 0 0 2,-6 0 0 22,-5 0 0-24,-2 0 0 0,3 0 0 28,-3 0 0-28,12 0 0 0,-2 0 0 0,-14 0 0 27,-10 4 0-27,-16 5 0 0,-8-1 0 27,-7-1 0-27,15 3 0 0,0-2 0 0,13-4 0 27,17 3 0-27,3 2 0 0,10 0 0 2,-14-6 0 25,3 1 0-27,-5 8 0 0,-14-3 0 28,4-9 0-28,-2 0 0 0,-11 0 0 0,2 0 0 27,-6 0 0-27,-6 0 0 0,-7 0 0 0,-3 0 0 27,-8 0 0-27,-11-9 0 0,1 0 0 28,7-1 0-28,-3 1 0 0,1 0 0 0,-5-2 0 28,-2 3 0-28,0-2 0 0,1 3 0 0,-5-10 0 27,0 13 0-27,-5-4 0 0,3 1 0 4,2-3 0 21,11 2 0-25,-1 4 0 0,-3 1 0 27,14 3 0-27,2-4 0 0,-6 4 0 0,-4-8 0 51,-3 8 0-51,-6 0 0 0,-14-10 0 0,-5 10 0 0,-6-7 0 0,-4 7 0 0,-5-8 0 27,5 8 0-27,6-4 0 0,-2 4 0 28,2-5 0-28,0 5 0 0,-2 0 0 0,-11-4 0 27,-6 4 0-27,-2 0 0 0,-12 0 0 0,5 0 0 26,-8 0 0-26,-4 0 0 0,0 0 0 28,0 0 0-28,0 0 0 0,0 0 0 1,0 0 0 25,0 0 0-26,0 0 0 0,0 0 0 26,0 0 0-26,0 0 0 0,0 0 0 0,0 0 0 25,0 0 0-25,0-7 0 0,0 7 0 26,0 0 0-26,0 0 0 0,0 0 0 0,0 0 0 25,0 0 0-25,0 0 0 0,0 0 0 26,0 0 0-26,0-8 0 0,0-14 0 28,0-13 0-28,0-19 0 0,0 0 0 0,0 1 0 27,0 9 0-27,0 6 0 0,0 11 0 1,0 7 0 25,0-5 0-26,0 3 0 0,0-14 0 27,0-8 0-27,0-19 0 0,0 7 0 0,0-13 0 29,0 0 0-29,0-2 0 0,0 6 0 0,0-16 0 117,0-1 0-117,0-29 0 0,0-15 0 0,0-1 0 0,0-7 0 0,0 15 0 0,-4 16 0 1,-4 6 0-1,4 11 0 0,1 8 0 0,3 12 0 0,0-2 0 1,0 3 0 2,0-2 0-3,0-5 0 0,0-6 0 31,0-9 0-31,0-10 0 0,0-5 0 0,0-4 0 27,0 12 0-27,0 4 0 0,0 5 0 0,0 2 0 26,0-6 0-26,0-1 0 0,0 0 0 28,0-3 0-28,0 3 0 0,0 0 0 0,0-4 0 26,0-13 0-26,-14 4 0 0,5 6 0 4,5 14 0 20,-6 19 0-24,10 15 0 0,0 3 0 28,0 2 0-28,0-8 0 0,0-23 0 0,0-7 0 27,0-4 0-27,0 1 0 0,0-9 0 0,0 0 0 27,0-7 0-27,0 9 0 0,0 2 0 3,0 15 0 21,0 7 0-24,0 3 0 0,0 5 0 27,0-2 0-27,0 5 0 0,0-5 0 29,0-6 0-29,0-7 0 0,-3-7 0 0,-13 2 0 27,1 2 0-27,-4 9 0 0,6 12 0 0,-4 18 0 27,15 25 0-27,-6 0 0 0,8 10 0 28,0 1 0-28,-6-1 0 0,6-14 0 0,-9-1 0 27,1-9 0-27,-7-9 0 0,2-1 0 0,-4 6 0 28,11 7 0-28,6 10 0 0,-4 7 0 1,4 2 0 25,-4 2 0-26,-3 1 0 0,3-7 0 26,0 10 0-26,4 0 0 1,-4-6 0-1,-1-15 0 28,-3-11-65-28,-2-18 4 0,-3 1-47 1,-2 5 30 27,2 19-37-27,1 25-69-1,12 0-101 1,0 37-512 27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8:48.6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774">
    <iact:property name="dataType"/>
    <iact:actionData xml:id="d0">
      <inkml:trace xmlns:inkml="http://www.w3.org/2003/InkML" xml:id="stk0" contextRef="#ctx0" brushRef="#br0">31283 6887 550 0,'0'0'198'1,"0"0"-13"0,0 0-54 26,0 0-34-27,0 0-8 0,0 0 6 32,0 0-5-32,303 4-10 0,-208-22-22 0,29 7-3 1,9-6-3 30,12 6-6-31,11-1-14 0,-6-1-4 0,-17 1-7 32,-11 3 3-32,-21 0-4 0,-15 6 3 0,-22 3-6 32,-20-4-3-32,-23 4-2 0,-8-3-5 0,-13 3 0 33,0 0-7-33,0 0 0 0,0 0-7 0,-42 0-7 0,-45-6 14 34,-35-6 5-34,-26 8 1 0,1-7 1 0,-7 11 1 3,-10 0 1 26,6 0-2-28,12 0-1 0,11 0-6-1,28 0-1 31,31 0 1-31,21 0-1 0,19 0 1 0,22 0 0 31,9 0 0-31,1 0 0 0,4 0 1 0,0 0 3 31,82 0-2-31,51 0 3 0,55 0-1 0,22 0-1 32,3 0 0-32,-23 0-3 0,-34 0 0 0,-34 4 9 1,-27 3 8 31,-21 1-1-32,-24-8-6 0,-29 5-2 0,-14-5 1 30,-7 3-9-29,0 3 0-1,0-3 0 0,-57 10 0 33,-61-1 0-33,-51 7 0 0,-16-6 0 0,4-1 0 32,8-8 0-32,34 1 0 0,29-5 0 0,32 0 0 0,38 0 0 32,17 0 0-32,19 0 0 0,4 0 0 0,0 0-15 32,0 0-47-32,0-5-60 0,8 1-117 0,7 4-149 34</inkml:trace>
    </iact:actionData>
  </iact:action>
  <iact:action type="add" startTime="13045">
    <iact:property name="dataType"/>
    <iact:actionData xml:id="d1">
      <inkml:trace xmlns:inkml="http://www.w3.org/2003/InkML" xml:id="stk1" contextRef="#ctx0" brushRef="#br0">31078 3329 341 0,'0'0'206'0,"0"0"-18"0,0 0 17 1,0 0-69 28,0 0-47-29,0 0 5 0,0 0 6 0,0 0 6 32,101 0-43-32,11 0-6 0,23 0 8 0,27 0-2 32,17 15-9-32,9 6-14 0,-7-8 5 1,-31-1-27 1,-28-9-5 29,-31 2 11-31,-32-5-16 0,-28 0 1 0,-16 0-9 35,-11 0 3-35,0 0-3 0,-4 0-2 0,0 0-1 0,-48 0-13 34,-81 0 9-34,-67-12 7 0,-44-16 1 0,-13 3-1 32,2 4 0-32,22 5-6 0,41 13 4 0,24 3-2 2,42 0 4 29,39 0-1-31,37 0 2 0,29 0-1 1,13 0 2 32,4 0 6-33,44 0 8 0,89 0 1 0,61 0-15 3,44 0 3 28,6 0-4-31,-5 0 1 0,-18 0 3 0,-48 0-4 33,-47 0 1-33,-40 0 12 0,-27 0-1 0,-23 0-7 49,-19 0-3-49,-11 0 0 0,-6 0-1 0,0 0-2 0,-6 0-3 0,-80 7-1 0,-45 5 4 32,-27 1 3-32,-2-2-3 0,19-7 0 0,29 6-4 32,36-8 1-32,34-2-1 0,23 0 4 0,19 0 1 34,0 0 3-34,9 0 1 0,81 6 8 0,56 1-5 0,39 6-4 33,-2-5-1-33,-35-1-3 0,-41 5 0 0,-54-6 0 33,-32 6 2-33,-21-8 11 1,0-4-12-1,0 7-1 0,-34 6-7 32,-61-2 7-32,-41-7 2 0,-25-4 1 0,10 0-1 33,12 0-2-33,27-11-3 0,38 0-1 0,34 1 3 33,21 7-3-33,15-6 2 1,4 9-3-1,0 0-21 0,0-3-17 32,0 3-29-32,0 0-38 0,0 0-58 0,15 0-156 33,-11 0-428-33</inkml:trace>
    </iact:actionData>
  </iact:action>
  <iact:action type="add" startTime="24534">
    <iact:property name="dataType"/>
    <iact:actionData xml:id="d2">
      <inkml:trace xmlns:inkml="http://www.w3.org/2003/InkML" xml:id="stk2" contextRef="#ctx0" brushRef="#br0">10335 12862 560 0,'0'0'284'2,"0"0"-129"-2,0 0-44 0,0 0-45 0,0 0-19 30,0 0 11-30,0 0-10 0,10 21-1 0,-10 4 6 176,0 4-27-176,0-1 3 0,0-8-5 0,0-3-6 0,0-2-7 0,0-11-2 0,0 5-1 0,4-9 1 0,-4 0 0 0,0 4-1 0,0-4 3 0,5 0-3 0,-3 0 2 0,-2 0 4 0,8 5 3 0,3-5 2 0,3 7-6 0,5-1-6 0,0 1 6 0,2 1-4 0,-2-1 4 1,0 3 6-1,-4-6-7 34,2 3-2-34,-9-7 1 0,1 0-3 0,1 0-3 0,-5 0-3 37,5 0-1-37,7 0 0 0,-4 0 4 0,6 0 1 0,-9 4 4 35,7-4 1-35,-4 0 5 0,-3 0 3 0,-1 5-8 38,3 0-4-38,3-5-4 0,4 2 1 0,2-2-3 0,2 0 2 35,7 0-1-34,6 0 6-1,6 0-1 0,2 0 1 0,9 0 4 140,-5 0-7-140,9 0 7 0,-2 0-7 0,4 0 4 0,-9 0-7 0,7 0 9 0,-2-7-3 0,-2-2-3 0,8 6 3 0,-2 3 2 0,0 0-5 0,-4 0 6 0,-3 0-3 1,1 0 1-1,-5 0-1 0,11 0 2 0,-4 0-5 0,4 0-5 0,-2 0 0 36,2 0 0-36,4 0 0 0,9 0 0 0,-5 0 0 0,-1-4 0 36,1 0 0-36,-4 4 0 0,1-4 0 0,-5 4 0 0,0 0 0 36,-7 0 0-36,-7 0 0 0,7 0 0 0,-10 0 0 2,-2 0 0 33,-4 0 0-35,-2 0 0 0,2 0 0 0,-5 0 0 1059,1 0 0-1058,0 0 0 0,-1 0 0-1,1 0 0 0,4 0 0 0,-3 0 0 0,10 0 0 0,1 0 0 0,8 0 0 0,-3 0 0 0,8 0 0 0,-15 0 0 0,6 0 0 0,-10 0 0 1,7 0 0-1,-1 0 0 0,6 0 0 0,1-6 0 0,-3-1 0 0,-5 4 0 0,-1-2 0 0,-2 1 0 0,0 4 0 0,0-3 0 0,2-3 0 0,-2 2 0 0,2 1 0 0,-2-6 0 0,-8 6 0 0,-1-3 0 0,-5 6 0 0,3-4 0 0,-1 4 0 0,-3-2 0 0,4 2 0 0,-5-5 0 0,-8 5 0 0,3-5 0 0,-2 5 0 0,-4 0 0 0,-3 0 0 0,3 0 0 0,2 0 0 0,0 0 0 0,1 0 0 0,1 0 0 0,2 0 0 0,-8 0 0 0,-5 0 0 0,-2 0 0 0,9 0 0 0,-7 0 0 0,5 0 0 0,4 0 0 0,-3 0 0 0,3 0 0 0,6 0 0 0,2 0 0 0,0 0 0 0,-4 0 0 0,-6 0 0 0,6 0 0 0,-11 0 0 0,-1 0 0 0,5 0 0 0,-7 0 0 0,-5 0 0 0,0 0 0 0,0 0 0 0,0 0 0 0,0 0 0 0,0 0 0 0,0 0 0 0,0 0 0 0,0 0 0 1,0 0 0-1,0 0 0 0,0 0 0 0,0 0 0 0,0 0 0 0,0 0 0 0,0 0 0 0,0 0 0 0,0-13 0 0,2-14 0 0,4-18 0 0,2-13 0 0,-3 11 0 0,-5-6 0 0,0 6 0 0,4 7 0 0,-4 8 0 0,0 11 0 0,0 8 0 0,0 10 0 0,0 3 0 0,0 0 0 0,0 0-9 0,0 0-118 0,17 0-48 0,0 0-105 0,-1 0-216 0</inkml:trace>
    </iact:actionData>
  </iact:action>
  <iact:action type="add" startTime="27153">
    <iact:property name="dataType"/>
    <iact:actionData xml:id="d3">
      <inkml:trace xmlns:inkml="http://www.w3.org/2003/InkML" xml:id="stk3" contextRef="#ctx0" brushRef="#br0">10240 13311 601 0,'0'0'328'2,"0"0"-218"-2,0 0 16 0,0 0-38 0,0 0-24 61,0 0 11-61,0 0 2 0,255-147-14 0,-211 116-9 0,2-3 3 0,9 6 1 0,-4-4-17 0,8 3 0 35,4-7-5-34,4-1-8-1,11-3-5 0,5-2 1 0,3-4-2 38,0 6 0-38,-1-2 2 0,7-2-2 0,-9 4 3 0,1-6-9 36,2 6 1-36,-6-5-12 0,13-2-5 0,-7 4 0 0,-3-7 0 39,3 2 0-38,-4 2 0-1,0 2 0 0,3-5 0 0,-5 8 0 37,8 0 0-37,-12 8 0 0,4 1 0 0,-8 3 0 0,0-4 0 38,-9-5 0-38,6 8 0 0,-10 1 0 0,-4 4 0 0,4 0 0 47,-8 4 0-47,1 2 0 0,-1-2 0 0,-1 1 0 0,-5 4 0 0,5-1 0 43,1 1 0-43,8 0 0 0,-4-2 0 0,4-1 0 0,4-2 0 0,-10 2 0 38,6-4 0-38,-11 8 0 0,-8-1 0 0,6 0 0 0,-10-2 0 38,2 3 0-38,6-7 0 0,-6 3 0 0,11-1 0 0,-5-1 0 92,2 0 0-92,-3 2 0 0,5-3 0 0,3-3 0 0,-5-3 0 0,7 0 0 0,-7 0 0 0,-6 3 0 1,0 5 0-1,-8 6 0 0,-5-3 0 0,-2 12 0 1,-6-8 0 35,2 4 0-36,0 0 0 0,1 2 0 0,1-2 0 37,2 2 0-37,-10-1 0 0,4 3 0 0,-9 1 0 0,-6 4 0 1,-4 0 0 38,0 0 0-39,0 0 0 0,0 0 0 0,0 0 0 0,0 0 0 37,0 0 0-36,0 0 0-1,0 0 0 0,0 0 0 0,0 0 0 38,0 0 0-38,0 0 0 0,0 0 0 0,0 0 0 0,-37 0 0 46,-25 0 0-46,-18-4 0 0,15 0 0 0,2 4 0 0,4 0 0 0,0 0 0 39,8 0 0-39,-1 0 0 0,12 0 0 0,6 0 0 0,2 0 0 39,5 0 0-39,-3 0 0 0,9 0 0 0,13 0 0 0,-5 0 0 3,11 0 0 55,-2 0 0-57,4 0 0-1,0 0 0 0,0 0-4 0,0 0 1 0,10-3 1 0,49-15 2 0,17 5 0 38,-6-2 1-38,6 8 0 0,-5-2-1 0,-1 0 2 0,-11 9 3 37,-11 0-5-37,-8 0 0 0,-10 0 0 0,-7 0 0 0,-6 0 0 38,-4 0 0-38,-3 0 0 0,-2 0 0 0,-3 0 0 0,-5 0 0 35,0 0 0-35,0 0 0 0,0 0 0 0,0 38 0 1,0 10 0 38,-5 6 0-39,-9-5 0 0,-3-4 0 0,4-2 0 0,1-12 0 36,5-11 0-35,3-12 0-1,4-4 0 1,0-4 0-1,0 0 0 52,0 0 0-52,0 0 0 0,0 0-61 0,0-12-42 0,0-30-35 0,0-10-11 1,8-1-82 38,-5 30-12-39,9 8-237 0</inkml:trace>
    </iact:actionData>
  </iact:action>
  <iact:action type="add" startTime="28624">
    <iact:property name="dataType"/>
    <iact:actionData xml:id="d4">
      <inkml:trace xmlns:inkml="http://www.w3.org/2003/InkML" xml:id="stk4" contextRef="#ctx0" brushRef="#br0">15455 10370 633 0,'0'0'119'1,"0"0"-15"-1,0 0-14 0,0 0-27 0,0 0 17 0,0 0-25 37,0 0 14-37,-55-65-1 0,1 65 15 1,-1 0-14-1,-10 13-3 37,1 24-22-37,12 7-7 0,-3 5-10 0,11 8 2 0,10 5 5 35,13-9 2-35,12-3 0 0,9-10-8 0,0 10 14 0,17 1-2 37,47 3-9-37,7-9-17 0,11-11-1 0,-8-18 9 38,-11-16-5-38,-4 0-10 0,-12 0-7 0,-3-13 3 0,-10-37-5 2,-7-11 2 35,-14-11-1-37,-9-18-2 0,-4-4 1 0,0 12 2 0,0 21-2 38,-9 23-6-38,-18 19-31 0,0 9-65 0,-20 10-34 0,-5 0-82 39,33 0-87-39,0 17-489 1</inkml:trace>
    </iact:actionData>
  </iact:action>
  <iact:action type="add" startTime="30467">
    <iact:property name="dataType" value="strokeEraser"/>
    <iact:actionData xml:id="d5">
      <inkml:trace xmlns:inkml="http://www.w3.org/2003/InkML" xml:id="stk5" contextRef="#ctx0" brushRef="#br1">30083 26287 652 0,'0'0'178'1,"0"0"-109"-1,0 0 11 35,0 0-49-35,0 0-31 1,0 0-36-1,0 0-123 0,-51 24-365 36</inkml:trace>
    </iact:actionData>
  </iact:action>
  <iact:action type="add" startTime="30798">
    <iact:property name="dataType" value="strokeEraser"/>
    <iact:actionData xml:id="d6">
      <inkml:trace xmlns:inkml="http://www.w3.org/2003/InkML" xml:id="stk6" contextRef="#ctx0" brushRef="#br1">30083 26287 477 0</inkml:trace>
    </iact:actionData>
  </iact:action>
  <iact:action type="remove" startTime="30800">
    <iact:property name="style" value="instant"/>
    <iact:actionData xml:id="d7" ref="#d3"/>
  </iact:action>
  <iact:action type="add" startTime="30800">
    <iact:property name="dataType" value="strokeEraser"/>
    <iact:actionData xml:id="d8">
      <inkml:trace xmlns:inkml="http://www.w3.org/2003/InkML" xml:id="stk7" contextRef="#ctx0" brushRef="#br1">30083 26287 477 0,'-133'0'205'5,"133"0"-121"-5,0 0-17 0,0 0-56 0,0 0-11 35,0 0-73-35,0 0-152 0</inkml:trace>
    </iact:actionData>
  </iact:action>
  <iact:action type="add" startTime="30948">
    <iact:property name="dataType" value="strokeEraser"/>
    <iact:actionData xml:id="d9">
      <inkml:trace xmlns:inkml="http://www.w3.org/2003/InkML" xml:id="stk8" contextRef="#ctx0" brushRef="#br1">29940 26243 71 0,'0'0'476'1,"0"0"-396"-1,0 0-9 0,0 0-6 33,0 0-39-33,0 0-26 1,14-6-36-1,-5 15-265 3</inkml:trace>
    </iact:actionData>
  </iact:action>
  <iact:action type="remove" startTime="31197">
    <iact:property name="style" value="instant"/>
    <iact:actionData xml:id="d10" ref="#d2"/>
  </iact:action>
  <iact:action type="add" startTime="31127">
    <iact:property name="dataType" value="strokeEraser"/>
    <iact:actionData xml:id="d11">
      <inkml:trace xmlns:inkml="http://www.w3.org/2003/InkML" xml:id="stk9" contextRef="#ctx0" brushRef="#br1">30656 26972 353 0,'0'0'109'1,"0"0"-8"32,0 0-7-33,0 0-39 0,0 0-35 0,0 0-9 1,86 128-11 37,-77-128-6-38,-5 0-51 0,9 0-29 0,6-9 37 0,-11-3-85 34,-4 1-121-34</inkml:trace>
    </iact:actionData>
  </iact:action>
  <iact:action type="add" startTime="31308">
    <iact:property name="dataType" value="strokeEraser"/>
    <iact:actionData xml:id="d12">
      <inkml:trace xmlns:inkml="http://www.w3.org/2003/InkML" xml:id="stk10" contextRef="#ctx0" brushRef="#br1">30656 26972 453 0,'287'54'236'2,"-275"-54"-78"-2,-8 0-33 0,3 0-56 0,-1 0-59 34,-2 0-5-34,3 0-5 0,5 0-30 0,-3 0-116 2,1 0-226 34</inkml:trace>
    </iact:actionData>
  </iact:action>
  <iact:action type="remove" startTime="31666">
    <iact:property name="style" value="instant"/>
    <iact:actionData xml:id="d13" ref="#d4"/>
  </iact:action>
  <iact:action type="add" startTime="31670">
    <iact:property name="dataType" value="strokeEraser"/>
    <iact:actionData xml:id="d14">
      <inkml:trace xmlns:inkml="http://www.w3.org/2003/InkML" xml:id="stk11" contextRef="#ctx0" brushRef="#br1">32601 25118 491 0,'0'0'141'4,"0"0"-81"29,0 0-31-33,0 0-29 0,0 0-33 0,0 0-167 35</inkml:trace>
    </iact:actionData>
  </iact:action>
  <iact:action type="add" startTime="31847">
    <iact:property name="dataType" value="strokeEraser"/>
    <iact:actionData xml:id="d15">
      <inkml:trace xmlns:inkml="http://www.w3.org/2003/InkML" xml:id="stk12" contextRef="#ctx0" brushRef="#br1">32601 25118 583 0,'19'-122'65'1,"-15"122"8"-1,-4 0-50 0,0 0-23 34,0 0-3-34,0 0-72 0,0 0-105 0,0 0-194 0</inkml:trace>
    </iact:actionData>
  </iact:action>
  <iact:action type="add" startTime="33601">
    <iact:property name="dataType"/>
    <iact:actionData xml:id="d16">
      <inkml:trace xmlns:inkml="http://www.w3.org/2003/InkML" xml:id="stk13" contextRef="#ctx0" brushRef="#br0">10223 12815 330 0,'0'0'163'0,"0"0"-40"0,0 0 7 0,0 0-8 0,0 0-8 35,0 0-15-35,0 0-15 0,21-10-4 0,-21 10-5 0,0 0 1 37,0 0-8-37,0 32-24 0,0 18-38 0,0 12 1 0,0-6 2 37,0 3-4-37,0-12 0 0,0-6 0 0,0-7 0 0,0-13-3 39,0-14 6-39,0-4-2 0,0-3-2 0,0 5-1 0,0-5-2 38,0 0 1-38,0 0 6 0,0 0 2 0,6 0-2 0,11 0 2 38,2 0-6-38,0 0 1 0,-2 0 9 0,6 0 7 0,5 0-1 36,-3 0-6-36,4 0-3 0,1-8 5 0,10 8 1 0,8-4 8 38,-3-4-2-38,1 8-5 1,-2-9 0-1,1 5-7 0,3 1-2 81,-4-6-4-81,3 6-3 0,-5-7 2 0,6 3 2 0,-4-1 8 0,3 4-1 0,-3-2 3 0,11 6-5 0,-2 0 3 0,3 0-6 0,3 0 3 4,0 0-6 32,-4 0 1-36,-2 0 2 0,4 0-2 0,-11 0-1 41,11 0 2-41,-2 0 4 0,-5 0-2 0,9 0 0 0,-4 0-1 0,-2 0 1 39,6 0-5-39,2 0 4 0,0 0-3 0,9 0-3 0,-1 0 1 70,-6 0-3-69,-8 0 0-1,-4 0 0 1,1 0 0-1,-3 0 0 0,8 0 0 0,2 0 0 0,0 0 0 0,4 0 0 0,4 0 0 36,-3 0 0-36,5 0 0 0,-6 0 0 0,1 0 0 41,-5 0 0-41,0 0 0 1,-9 0 0-1,-1 0 0 0,1 0 0 0,5-3 0 38,2 0 0-38,0-1 0 0,2-1 0 0,-11 5 0 0,-1 0 0 39,-1 0 0-39,-6 0 0 0,2 0 0 0,2 0 0 0,1 0 0 40,-1 0 0-40,4 0 0 0,-1 0 0 0,-3 0 0 0,0 0 0 0,7 0 0 39,-5 0 0-39,-1 0 0 0,-1-4 0 0,4 1 0 0,-14 3 0 38,2 0 0-38,2 0 0 0,-7 0 0 0,5 0 0 0,-2 0 0 40,2 0 0-40,10 0 0 0,-6 0 0 0,0 0 0 0,2 0 0 39,-2 0 0-39,-10 0 0 0,3 0 0 0,-1 0 0 0,2 0 0 2,-3 0 0 37,-1 0 0-39,4-6 0 0,-7 6 0 0,-6 0 0 0,-2 0 0 37,0 0 0-37,-6 0 0 0,-3 0 0 0,-1 0 0 0,-1 0 0 38,-4-2 0-38,-4 2 0 0,0-5 0 0,0 5 0 0,0 0 0 37,0 0 0-37,0 0 0 0,0 0 0 0,0 0 0 0,0 0 0 38,0 0 0-38,0 0 0 0,0 0 0 0,0-9 0 0,0-19 0 37,0-5 0-37,7-9 0 0,-7 6 0 0,0 13 0 0,0 7 0 37,0-2 0-37,0 6-9 0,0-8-97 0,0-10-52 0,0-5-29 40,0 23-87-40,8 6-161 0</inkml:trace>
    </iact:actionData>
  </iact:action>
  <iact:action type="add" startTime="35452">
    <iact:property name="dataType"/>
    <iact:actionData xml:id="d17">
      <inkml:trace xmlns:inkml="http://www.w3.org/2003/InkML" xml:id="stk14" contextRef="#ctx0" brushRef="#br0">9903 13447 609 0,'0'0'274'0,"0"0"-150"0,0 0-1 58,0 0-27-58,0 0-20 0,0 0 1 0,278-111 13 0,-215 75-14 0,2-4-2 0,11 2 4 0,2-2-13 68,4-3-16-68,5 3-11 0,-5-4-8 1,2 4-4-1,-2-1 2 0,7 0 0 0,-1 0-1 0,-1-5-9 0,1-2-4 39,7-2 0-38,-2-8-5-1,6 11-5 0,6-6-4 0,-1 3 0 39,7 6 0-38,-1-6 0-1,-7 1 0 0,-2-1 0 0,-6 6 0 0,-4 7 0 38,-7-3 0-38,4 6 0 0,-5-2 0 0,-7 3 0 0,-3 5 0 38,-10-1 0-38,5 4 0 0,-3 1 0 0,3-1 0 0,10-4 0 38,4-2 0-38,-2-3 0 0,13-3 0 0,-13 5 0 0,-2 4 0 55,0 7 0-55,-15 2 0 0,-4-3 0 0,0 1 0 0,-4 2 0 0,4-1 0 0,4-5 0 38,-2-8 0-38,0 5 0 0,-6-4 0 0,0 7 0 0,-5-5 0 41,-6 11 0-41,1-6 0 0,1 0 0 0,7-3 0 0,4 0 0 0,6-7 0 40,4 4 0-40,7-3 0 0,-4 3 0 0,-3-3 0 0,-4 2 0 89,-10 7 0-89,-3 0 0 0,-7 6 0 0,-14 6 0 0,1 1 0 0,-3 3 0 0,-4 1 0 0,5-3 0 0,-7 3 0 0,2-5 0 0,4 1 0 0,-4-1 0 40,-1 1 0-40,-1 5 0 0,-5-3 0 0,-3 2 0 0,-9 8 0 4,-4 0 0 32,0-3 0-36,0 3 0 0,0-4 0 0,0 4 0 0,0-4 0 65,0 4 0-65,0 0 0 0,0 0 0 1,0 0 0-1,0 0 0 0,0 0 0 0,0 0 0 0,0 0 0 6,0 0 0 32,0 0 0-38,0 0 0 0,-27 0 0 0,-22 0 0 0,-20-8 0 41,-1-1 0-40,5-4 0-1,-5 4 0 1,7-1 0-1,4-2 0 0,9-5 0 38,14 5 0-38,4 3 0 0,15 5-11 0,7 0 1 0,10 4 7 39,0 0 3-39,0 0 2 0,0 0-2 0,0 0 0 0,0-4 0 2,0 1-2 37,23-1 1-39,30 4 1 0,12 0 3 0,-2 0 0 0,-4 0-1 38,-2 0 0-38,-15 0 3 0,-8 22-4 0,-2 7 8 0,-9 5-9 40,-13 3 0-40,7 3 0 0,-17 4 0 0,0 2 0 0,0-10 0 4,0 0 0 34,0-9 0-38,0-12 0 0,0-6 0 0,0-9 0 0,0 0 0 38,0 0 0-38,0 0 0 0,0 0 0 0,0 0 0 0,0 0-8 62,0 3-29-62,0 3-54 0,0-6-42 0,0 0-58 0,0 0-62 0,0 0-86 0,21-25-574 0</inkml:trace>
    </iact:actionData>
  </iact:action>
  <iact:action type="add" startTime="36800">
    <iact:property name="dataType"/>
    <iact:actionData xml:id="d18">
      <inkml:trace xmlns:inkml="http://www.w3.org/2003/InkML" xml:id="stk15" contextRef="#ctx0" brushRef="#br0">15634 9807 352 0,'0'0'225'0,"0"0"-92"0,0 0 15 1,0 0-20 61,0 0-43-62,0 0 37 0,0 0-47 0,-210 58 0 0,151 20-17 0,8 12-3 0,15 7-3 0,13 13-11 38,19-5-17-38,4 7 4 0,0-6-5 1,53-12 5-1,20-16-1 38,9-21 4-38,5-20 3 0,-1-24 4 0,-8-13-22 0,-6 0-7 1,-15-38-9 37,-15-37-2-38,-17-12-2 0,-25-20 0 0,0-8-3 0,-33 4-13 40,-45 17-10-39,-7 12-52-1,-20 17-53 0,61 62-90 0,1-1-167 40</inkml:trace>
    </iact:actionData>
  </iact:action>
  <iact:action type="add" startTime="39764">
    <iact:property name="dataType"/>
    <iact:actionData xml:id="d19">
      <inkml:trace xmlns:inkml="http://www.w3.org/2003/InkML" xml:id="stk16" contextRef="#ctx0" brushRef="#br0">18096 12818 494 0,'0'0'241'37,"0"0"-109"-37,0 0-15 0,0 0-45 0,0 0-21 0,0 0-1 37,0 0-4-37,4 16-11 0,-8 9-5 0,-11 3-3 0,-4 2-2 39,4 2 3-39,9 9 19 0,-9 3-19 0,2 14-2 0,7-1 8 41,-2-7-9-41,8-3-4 0,0-10 6 0,0 1 5 0,0 2-6 0,0 10-5 41,4-1-3-41,19-1-1 0,4 6 4 0,7-7 1 0,8 7 4 42,11 3-7-41,-2 4 0-1,16 6-3 0,-4-2-1 0,0-7-2 0,7-11-2 41,2-9-3-41,-9-10 1 0,-4-3-6 0,-9-9 2 0,-7-4-4 41,-5-3 0-41,-13-2 1 0,0-2-1 0,-12-2-1 1,-3 7 1-1,-10-7 4 39,0-3-3-39,0 4-2 0,0-4 0 0,0 0 1 0,0 0-1 41,0 0 0-41,0 0-3 0,0 0 2 0,0 5-2 0,0-5-1 1,0 0-1 39,0-9 3-40,-23-40 2 0,-17-5 0 0,-4-7-1 0,0-3 1 39,-5-1-3-39,9-6 2 0,-2 10 0 0,8 9 0 0,17 11 0 41,5 11 0-41,1 13 0 0,11 9 0 0,0 1 1 0,0-2 0 0,0 3 2 40,0 0 0-40,0 6 5 0,0 0-1 0,11 0 7 0,12 21-1 43,13 23-6-43,-9 6 4 0,5 7-1 0,-9-8 0 0,-4 9-1 0,-7-10 2 40,-9-2 0-40,-3-11 0 0,0 0 9 0,0 1-8 0,0 8-4 41,-7 6-3-41,-31-3 0 0,0 3-3 0,-2-13 2 0,11-5-3 2,-5-11 0 37,13-5 0-39,8-3 0 0,5-10-8 0,8-3-26 0,0 0-36 40,0 0-60-40,0 6-58 0,0-6-106 0,0 2-245 0</inkml:trace>
    </iact:actionData>
  </iact:action>
  <iact:action type="add" startTime="40878">
    <iact:property name="dataType"/>
    <iact:actionData xml:id="d20">
      <inkml:trace xmlns:inkml="http://www.w3.org/2003/InkML" xml:id="stk17" contextRef="#ctx0" brushRef="#br0">18403 15427 575 0,'0'0'256'1,"0"0"-102"-1,0 0-13 37,0 0-25-37,0 0-2 0,0 0 8 0,0 0-22 0,268 0-29 41,-133 0-10-41,25 0-18 0,13 0 1 0,-5 0-11 0,-16 0-4 40,-32 0 3-40,-36 0-10 0,-27 0-4 0,-38 0 5 0,-19 0-7 1,0 0-11 38,0 0-4-39,-63 0-1 0,-72 10-4 0,-52 9 4 0,-35 2 0 41,12-14-1-41,18-1 1 0,40-3 1 0,40 3-1 0,39-6 0 40,37 0 0-40,27 0-1 0,9 0 2 0,0 0 0 0,43 0 7 0,56 0 3 39,38 0-7-38,16 0 1-1,8 0-1 0,-27 0 11 0,-20 0-3 39,-32 10-6-38,-27 0-6-1,-27-2 1 0,-12-4-2 0,-11-1-19 2,-5-3-53 37,0 0-76-39,0-7-78 0,0-11-141 0,0-7-711 0</inkml:trace>
    </iact:actionData>
  </iact:action>
  <iact:action type="add" startTime="42001">
    <iact:property name="dataType"/>
    <iact:actionData xml:id="d21">
      <inkml:trace xmlns:inkml="http://www.w3.org/2003/InkML" xml:id="stk18" contextRef="#ctx0" brushRef="#br0">26839 12443 76 0,'0'0'355'3,"0"0"-211"33,0 0 37-36,0 0-45 0,0 0-38 0,0 0-13 0,0 0-19 40,18 0-2-40,-18 0 0 0,0 0-3 0,0 11-16 0,-27 17-12 39,-5 2-4-39,-1 2-15 1,7-4-2-1,3 6-7 0,0-10 4 42,6 4-3-42,0 1-2 0,11-1 0 0,-4 10 0 0,10-1 1 0,0 0 10 41,0 10 2-41,0 3 8 0,29 7 8 1,11 4-9-1,13 1 5 41,6-2-16-41,10 3 3 0,-10-1-8 0,11-6 0 0,-11-3-1 0,-9-7 0 41,-1-7 0-41,-3-6 2 0,-6-5-4 0,-10-10 1 0,-1-1-4 2,-1-11 5 39,-5 7-5-41,-4-2 1 0,10 6-1 0,-10 1-2 0,-6-11 3 42,-9-2-1-42,-4-5 1 0,0 0-1 0,0 0-2 0,0 0 0 0,0 0-4 39,0 0 2-39,0 0-2 0,0 0-1 0,-53 0-1 0,-18 0 4 41,-9-18 2-41,-7-5-2 0,16-1-2 0,1 2-2 0,26 7 2 5,12 5 1 32,24-1-2-36,4 11 3-1,4 0 2 0,0 0 2 0,0 0 0 44,0 0 4-44,6 0 7 0,47 0-4 0,23 0-6 0,10 15 0 0,-4 6 1 39,0-8 6-39,-14-10 1 0,-5 3 1 0,-12-6-3 0,-18 0 1 3,-3 0-6 44,-11 0 2-47,0 0-6 0,-7-25-3 0,-3-29 1 0,-9-11-2 0,0 12 1 43,0 7 2-43,0 23-3 0,0 9-3 0,0 14-56 0,0 0-45 1,0 0-36 38,0 0-104-39,0 14-252 0</inkml:trace>
    </iact:actionData>
  </iact:action>
  <iact:action type="add" startTime="43086">
    <iact:property name="dataType"/>
    <iact:actionData xml:id="d22">
      <inkml:trace xmlns:inkml="http://www.w3.org/2003/InkML" xml:id="stk19" contextRef="#ctx0" brushRef="#br0">27239 15756 354 0,'0'0'204'36,"0"0"-9"-36,0 0-5 1,0 0-54-1,0 0-36 0,0 0-8 38,0 0-6-38,173-107 5 0,-95 86-11 0,14 5-16 0,20 3 0 43,6 6-13-43,-10-1-2 0,-7 8-10 0,-19 0-7 0,-34 0 4 0,-16 0-13 40,-22 0-7-40,-10 0-9 0,0 0-7 0,0 0-2 0,-16 0-6 42,-77 0-12-42,-48-13 17 0,-38 1 0 0,8-1 2 0,2-2 1 0,30 5-2 145,23 8 1-145,32-3-1 0,33 5 4 0,24 0-3 0,23 0 2 0,4 0 0 0,0 0 4 0,72 0 13 0,52 0-7 0,32 0-8 0,23 0 8 0,2 0 10 0,-17 0 6 0,-27 0 4 0,-42 0-6 0,-40 0-6 0,-28 0-13 0,-24 0-6 0,-3 0 0 41,0 0 0-41,0 0 0 0,-45 0-19 0,-35 0-16 0,-34 0-9 41,-16 0-76-41,5 0-72 0,75 0-124 0,10 0-482 0</inkml:trace>
    </iact:actionData>
  </iact:action>
  <iact:action type="add" startTime="45636">
    <iact:property name="dataType"/>
    <iact:actionData xml:id="d23">
      <inkml:trace xmlns:inkml="http://www.w3.org/2003/InkML" xml:id="stk20" contextRef="#ctx0" brushRef="#br0">8082 18250 610 0,'0'0'185'0,"0"0"-36"37,0 0-7-37,0 0-39 0,0 0-9 0,289-29 8 0,-201 22-11 42,13-5-19-42,15 3-8 0,11-6-9 0,1 5 3 0,7 3-6 0,6 2-2 43,11 5-12-43,6 0-12 0,11 0-2 0,-1 0 0 0,5 0-5 42,-11 0-3-42,-10 5-1 0,-2 0-2 0,-1-5 2 0,9 0-6 0,7 0 0 44,5 0-4-44,1 0 2 0,2 0-7 0,-15-17 0 0,-6-1 0 0,-9 8 0 43,-6 1 0-43,-11-7 0 1,-3 8 0-1,-10-6 0 0,1 7 0 0,-13-1 0 43,-2-1 0-43,-10-3 0 0,-9 5 0 0,-9-3 0 0,-5 2 0 42,-7 8 0-42,-9 0 0 0,9-4 0 0,7 4 0 0,-7 0 0 1,4-3 0 40,6 3 0-40,-5 0 0-1,5 0 0 0,3 0 0 0,-3 0 0 0,3 0 0 43,2-4 0-43,-13-4 0 0,0 8 0 0,-13-10 0 0,-1 10 0 1,-7 0 0 40,2-7 0-41,-12 7 0 0,3 0 0 0,-10 0 0 0,-6 0 0 40,-8 0 0-40,-9 0 0 0,0 0 0 0,0 0 0 0,0 0 0 43,0 0 0-43,0 0 0 0,0 0 0 0,0-3-84 0,0-5-147 0,0 8-136 42,-2 0-539-42</inkml:trace>
    </iact:actionData>
  </iact:action>
  <iact:action type="add" startTime="47099">
    <iact:property name="dataType"/>
    <iact:actionData xml:id="d24">
      <inkml:trace xmlns:inkml="http://www.w3.org/2003/InkML" xml:id="stk21" contextRef="#ctx0" brushRef="#br0">19330 18246 576 0,'0'0'208'0,"0"0"-55"0,0 0-32 0,0 0-51 0,0 0-2 38,270 10 9-38,-167-10 6 0,3 0 0 0,24-6-9 0,12-5-9 3,3-7-8 38,17 6-2-41,7 5-3 0,2 7 1 0,3 0-7 0,-3 0-15 41,-11 0-7-40,9 0-12-1,8 0 5 0,0 0-7 0,15 0-2 1,-1 0 3 40,7 0 1-41,-8 0-10 0,2 0 1 0,-7 0 6 0,3-9 1 44,-3 2 1-44,-3-5-5 0,-3 6 10 0,-19 4-9 0,-4-3 4 0,-11 0-5 41,-4-2-6-41,-10-1 0 0,-3-5 0 1,-12 13 0-1,-4 0 0 0,-7 0 0 42,3 0 0-42,1 0 0 0,12-4 0 0,1 1 0 0,-4-15 0 43,2 7 0-43,-6 3 0 0,-13-9 0 0,-11 6 0 0,-7 2 0 0,-14 0 0 41,-10 2 0-41,-6 7 0 0,-7-10 0 0,-23 10 0 0,-4 0 0 0,-8 0 0 42,-11-8 0-42,6 8 0 0,-6 0 0 0,0 0 0 0,0 0 0 40,0 0 0-40,0-4 0 0,0 4 0 0,0 0 0 1,0 0 0-1,-27 0 0 41,-70 0 0-41,-48 12 0 0,-56 10 0 0,-11-6 0 0,-33-1 0 42,-23-5 0-41,-29-2 0-1,-19 3 0 0,-29 7 0 0,-24-15 0 0,-8 1 0 43,-13-4 0-42,8 0 0-1,7 0 0 0,30 0 0 0,24 0 0 0,29 0 0 41,34-7 0-41,18 7 0 0,19-9 0 0,33 9 0 0,9 0 0 42,21 0 0-42,28 0 0 0,16 0 0 0,42 0 0 0,26 0 0 0,27 0 0 40,15 0 0-39,-1 0 0-1,5 0 0 0,0 0 0 0,32 0 0 42,33 0 0-42,24 9 0 0,12 1 0 0,19 0 0 0,40-2 0 0,36-8 0 41,55 0 0-41,42 0 0 0,40 0 0 0,36-25 0 0,16 4 0 44,18 2 0-44,6 2 0 0,-3 6 0 0,-16 2 0 0,-8 5 0 0,-18-1 0 42,-14-2 0-42,-15-3 0 0,-13-5 0 0,-31 11 0 0,-27-4 0 0,-41 8 0 43,-55 0 0-43,-54 0 0 0,-46 0 0 0,-39 8 0 0,-18-8 0 41,-11 0 0-41,0 0 0 0,0 0 0 0,0 4 0 0,-21 11 0 0,-104 7 0 42,-66 9 0-42,-60-13 0 1,-15-7 0-1,-29-11 0 0,-8 0 0 0,-11 0 0 41,2-11 0-41,19 3 0 0,21-2 0 0,30 10 0 0,27 0-86 43,185 0-191-43,20 29-96 0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8:48.6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9570">
    <iact:property name="dataType"/>
    <iact:actionData xml:id="d0">
      <inkml:trace xmlns:inkml="http://www.w3.org/2003/InkML" xml:id="stk0" contextRef="#ctx0" brushRef="#br0">3495 14146 454 0,'0'0'147'2,"0"0"-68"-2,0 0 1 39,0 0-9-39,0 0-8 0,0 0 6 0,0 0 14 0,0 0-4 0,0 0-19 44,0 0 2-44,0 0 4 0,126-25-9 0,-101 25-7 0,5 0-11 45,-3 0 3-45,5 0-18 1,4 0 0-1,4-3-2 0,0-3 4 0,2 6 9 1,4 0-8 44,5 0 5-45,-1-3 1 0,-1 3-8 0,-1 0-9 0,9 0-3 0,-2 0 1 45,8 0-3-45,0-4-4 0,1-1 1 0,-1 5-2 0,0 0 0 0,-2 0 5 45,-2 0 3-45,0 0 7 0,0 0-6 0,0 0 1 0,4 0-4 0,1 0-4 46,3 0-1-46,3 5-2 0,-7-1-1 0,4-1-4 0,1 3 7 0,1-3 0 44,1-3 2-44,-5 0 1 0,5 0-2 0,-1 0-3 0,3 0 2 0,-1 0-1 45,3 0-4-45,4 0 1 0,-2 0-2 0,-2 0 3 0,14 0-4 0,-8 0 4 45,0 0-4-45,3-9 1 1,-18 2 0-1,7 2-1 0,-13 1 3 0,-7 1 0 121,5 3 1-121,-4-4-2 0,4-1 0 0,-5-4 1 0,3-2-3 0,2 3 4 0,-4-5-3 0,6 5 3 0,0 1-1 0,0-3-3 0,8 8 0 0,5-4 0 0,2 2 0 0,4 1 0 0,4-7 0 0,-13 8 0 45,11 2 0-44,-8 0 0-1,2 0 0 0,-3 0 0 0,-7 0 0 0,1 0 0 44,-2 0 0-44,-4 0 0 0,-4-5 0 0,-7-7 0 0,1 0 0 0,-1-1 0 47,-8 10 0-46,-6-9 0-1,-4 12 0 0,-16-9 0 0,-5 5 0 0,-9 4 0 44,0 0 0-44,0 0 0 0,0 0 0 0,0 0 0 0,0 0 0 0,0 0 0 4,0 0 0 36,0 0 0-40,0 0 0 0,0 0 0 0,-23 0 0 0,-53 0 0 43,-53 0 0-43,-39 0 0 0,-9 0 0 0,-32 0 0 0,0 0 0 0,-1 0 0 44,12 0 0-44,6 0 0 0,-2 0 0 0,-6 7 0 0,0 3 0 0,4-2 0 46,8-5 0-46,3-3 0 0,-5 4 0 0,5 5 0 0,1 0 0 0,14-2 0 47,24-4 0-47,13 2 0 1,13-5 0-1,17 5 0 0,2-5 0 0,12 0 0 46,3 0 0-46,12 0 0 0,3 0 0 0,5 0 0 1,9 0 0-1,3 0 0 45,7 0 0-45,7 0 0 0,9 0 0 0,-7 0 0 0,15 0 0 0,-3 0 0 2,-1 0 0 43,-3 0 0-44,1 0 0-1,-7 0 0 0,2 0 0 0,9 0 0 0,-2 0 0 45,8 0 0-45,0 0 0 0,4 0 0 0,4 0 0 0,-8 0 0 0,-4 0 0 45,6 0 0-45,3 0 0 0,9 2 0 0,5-2 0 1,0 0 0-1,0 0 0 44,0 0 0-44,0 0 0 0,49 0 0 0,48 0 0 0,25 0 0 0,23-2 0 46,26-8 0-46,17 3 0 0,22-5 0 0,12 7 0 0,9 1 0 0,10 4 0 45,1 0 0-44,-4 0 0-1,0 0 0 0,2 18 0 0,-8-11 0 0,-21 6 0 45,-17-5 0-45,-40-4 0 0,-22 3 0 0,-20 1 0 0,-11 2 0 0,-6-10 0 53,-9 0 0-53,1 0 0 0,-5 0 0 0,-4 0 0 0,-15 0 0 0,-8 0 0 0,-15 0 0 46,-13 0 0-46,-8 0 0 0,-6-10 0 0,-9 10 0 0,3 0 0 0,-5 0 0 3,-2-2 0 46,0-4 0-49,0 6 0 0,0-4 0 0,0 4-76 0,0-3-167 0,0 3-209 44</inkml:trace>
    </iact:actionData>
  </iact:action>
  <iact:action type="add" startTime="16380">
    <iact:property name="dataType"/>
    <iact:actionData xml:id="d1">
      <inkml:trace xmlns:inkml="http://www.w3.org/2003/InkML" xml:id="stk1" contextRef="#ctx0" brushRef="#br0">18721 8450 785 0,'0'0'273'1,"0"0"-146"41,0 0 7-42,0 0-31 0,0 0-33 0,0 0-22 0,0 0 16 0,0 0 4 46,161-81 4-46,-81 65-10 0,21-5 4 0,21 4-22 0,19 2-2 0,5 3-7 48,-1 3-7-48,-16 2-2 0,-9 7-26 0,-30 0 0 0,-20 0 0 0,-30 0 0 47,-21 0 0-47,-15 0 0 0,-4 0 0 0,0 0 0 0,0 0 0 0,0 0 0 2,0 0 0 45,-23 0 0-47,-53 0 0 1,-38 0 0-1,-46-4 0 0,-2-26 0 0,-7-1 0 47,-1-16 0-47,18 4 0 0,11 2 0 0,25 3 0 0,34 10 0 0,35 13 0 48,24 5 0-48,19 6 0 0,4 4 0 0,0 0 0 0,0 0 0 0,0 0 0 0,0 0 0 50,44 14 0-50,34 45 0 0,25 19 0 0,7 8 0 0,-5 0 0 0,-10 4 0 3,-9-16 0 43,-22-15 0-46,-24-21 0 0,-19-22 0 0,-9-10 0 0,-7-6 0 0,-5 0 0 48,0 0 0-48,4 0 0 1,4 0 0-1,11-68 0 0,-4-29 0 0,8-37 0 49,-4-4 0-49,-8-17 0 0,-11-10 0 0,0 18 0 0,0 13 0 1,0 35 0-1,0 45 0 46,0 30 0-46,0 20 0 0,0 4 0 0,-30 0 0 0,-22 28 0 0,-29 51 0 47,-28 39 0-47,-9 25 0 0,4 26 0 0,9 2 0 0,14-9 0 0,19-22 0 48,11-31 0-48,21-34 0 0,13-35 0 0,14-15 0 0,9-21 0 0,4-4 0 0,0 0 0 46,0 0-91-46,17 0-77 0,6-22-184 0,-4 12-136 0</inkml:trace>
    </iact:actionData>
  </iact:action>
  <iact:action type="add" startTime="18105">
    <iact:property name="dataType"/>
    <iact:actionData xml:id="d2">
      <inkml:trace xmlns:inkml="http://www.w3.org/2003/InkML" xml:id="stk2" contextRef="#ctx0" brushRef="#br0">18816 8995 378 0,'0'0'153'2,"0"0"19"40,0 0 8-42,0 0-44 0,0 0-48 0,0 0-26 0,5-9-23 5,-39 9-6 38,-10 13 0-43,-5 15-3 0,-4-3-2 0,11 2-16 0,-8 8-1 0,5-7-7 47,3 3 0-46,2 3-3-1,11-2 1 0,3 5 5 0,3 9 12 0,11 2 5 49,1 8 1-48,5 6-2 0,6 4-8-1,0 3 6 0,0 1 2 0,0 0-3 0,0-2-5 48,0 1-8-48,0 2 8 0,6-2-6 0,5-4-2 0,-3 4-3 0,-4 2 3 50,0 2-1-50,-4-4-1 0,0-4 0 0,0-3 4 0,5-1-2 0,-5 0-6 0,0 4 4 52,0 1-5-52,0-4 3 0,0-5-2 0,0-5 2 0,0-6 0 0,0 4 0 0,0-5 2 47,-5-2-1-47,-3-6-2 0,0 1 2 0,3-7 0 0,-1 3-2 0,0-5 0 47,6-1-2-46,-2 5 1-1,-3 3-1 0,-3 0 1 0,0 2-1 0,5-10 0 3,-1-4 1 43,0-7 0-46,4-9-1 0,0-4 1 0,0 5 0 0,0-5-1 0,0-4 0 47,-6 8 0-47,2 9 0 0,-1 2 0 0,1 2 1 0,0 0-1 0,4-14 1 47,0-2-2-47,-6-1 0 0,6-4 1 0,0 0-2 0,-3 0-2 0,-13 0 0 2,-5 0-4 45,-9-37 8-47,-12-16 0 0,-2-1-4 0,1-2 0 0,3 7 1 0,-2 9 1 48,11 5-1-48,3 7 3 0,7 9-1 0,6 1-1 0,5 11-2 0,6 1 4 48,4 6-2-48,0 0 2 0,0 0 2 0,0 0-1 0,0 0 11 0,0 0 5 0,0 0 7 46,0 0 25-46,33 25-10 0,3 18-36 0,-2-3 13 0,0-4 9 0,-5 6-12 48,5-6 1-48,-11-3 0 0,-4-5-3 0,-6-6-2 0,-1-12 0 0,-5-6 5 49,1 2 1-49,1-6-2 0,20 0 4 0,1 0-12 0,20-42-4 0,3-7-1 0,6-17 2 47,2 1 7-47,-2-1 1 0,-9 10 5 0,-16 10-4 0,0 14 3 0,-15 7-7 47,-9 10-3-47,-10 5-2 0,0 8 0 0,0-3-2 0,0 5 1 0,0 0-2 48,0 0-20-48,0 0-36 0,0 0-64 0,0 13-80 0,0 10-191 0</inkml:trace>
    </iact:actionData>
  </iact:action>
  <iact:action type="add" startTime="27726">
    <iact:property name="dataType"/>
    <iact:actionData xml:id="d3">
      <inkml:trace xmlns:inkml="http://www.w3.org/2003/InkML" xml:id="stk3" contextRef="#ctx0" brushRef="#br0">21811 2704 583 0,'0'0'299'0,"0"0"-147"0,0 0-7 0,0 0-36 0,0 0 0 0,0 0-4 47,0 0-14-47,0 0-9 0,0 0-20 0,-55-41 44 0,-17 37-39 0,-6-1-21 3,-8-2 10 45,-5-1-21-48,-10 3-35 0,-8-3 0 0,-7-4 0 0,-2-1 0 0,2 6 0 50,-2-1 0-50,6 2 0 0,-4 6 0 0,-8 0 0 0,-5 0 0 0,-12 0 0 1,2 0 0 49,-4 0 0-50,2 0 0 0,1 0 0 0,-7 0 0 0,12 0 0 0,0 0 0 0,15 0 0 50,13 0 0-49,1 0 0-1,11 0 0 0,1 0 0 0,3 0 0 0,-10 0 0 4,0 0 0 43,-3 0 0-47,-3 0 0 0,-13 0 0 0,0 0 0 0,-2 0 0 0,-1 0 0 49,16 6 0-49,4 2 0 0,1-1 0 0,6-3 0 0,11 1 0 0,-5-5 0 0,-3 0 0 50,4 0 0-50,-7 0 0 0,-1 0 0 0,-7 0 0 0,-3 0 0 1,-7 4 0 0,0 4 0 48,-2 4 0-49,9 1 0 0,8-6 0 0,-2 2 0 0,16-2 0 0,-1-1 0 50,8-6 0-50,-2 3 0 0,10-3 0 0,1 0 0 0,1 0 0 0,1 0 0 0,8 0 0 50,6 0 0-50,5 0 0 0,8 0 0 0,0 0 0 0,2 0 0 0,0 0 0 0,-2 0 0 49,-6 0 0-49,-13 0 0 0,-5 0 0 0,-1 0 0 0,-13 0 0 0,4 0 0 49,3 0 0-49,-5 0 0 0,13 0 0 0,16 0 0 1,-3 12 0-1,-1 1 0 0,0-1 0 46,-1 7 0-46,-14 3 0 1,14-10 0-1,-3 4 0 0,4-3 0 0,11 2 0 50,0-6 0-50,21 0 0 0,-2-9 0 0,9 0 0 0,-1 3 0 0,-4-3 0 0,11 0 0 48,-7 4 0-48,3-4 0 0,-3 0 0 0,5 3 0 0,-7-3 0 0,0 6 0 48,7-2 0-47,-3-4 0-1,9 5 0 0,2-5 0 0,-4 0 0 0,-9 0 0 0,7 0 0 48,-9 3 0-48,-2-3 0 0,9 0 0 0,-9 0 0 0,15 0 0 0,-7 4 0 48,-5-1 0-48,-1-3 0 0,2 10 0 0,1-2 0 0,-5-1 0 0,10 5 0 3,-1-3 0 42,2-5 0-45,4 0 0 0,2-4 0 0,-7 0 0 0,7 0 0 0,0 8 0 48,-10 5 0-48,8 2 0 0,-15 7 0 0,13 3 0 0,-3 6 0 0,3 13 0 50,-2 6 0-50,6 8 0 0,0 12 0 0,0-1 0 0,0 9 0 0,0 12 0 0,0 7 0 49,0 12 0-49,0 2 0 0,0-4 0 0,0-10 0 0,0-11 0 0,0-7 0 49,0-7 0-49,0-7 0 0,0-2 0 0,0-15 0 0,0 6 0 0,0-11 0 1,0 4 0 47,0-12 0-48,0-1 0 0,0-15 0 0,0-1 0 0,0-11 0 0,0-2 0 0,0 2 0 48,0-1 0-48,0 6 0 0,0 4 0 0,0 0 0 0,0-1 0 0,0 2 0 51,0-9 0-51,0 2 0 0,14 1 0 0,10-3 0 0,7 5 0 0,9-5 0 0,19-5 0 49,-2 1 0-49,2-4 0 0,23 6 0 0,-2-6 0 0,-2 3 0 0,9-3 0 49,8 0 0-49,-7 0 0 0,24 0 0 0,-5 0 0 0,18 0 0 0,9 0 0 0,6 0 0 49,11 0 0-49,-5 0 0 0,-16 0 0 0,-7 0 0 0,-3 0 0 0,-2 0 0 48,4 0 0-48,-4 0 0 0,15 0 0 0,2 5 0 0,-1 2 0 0,5 0 0 0,-16 2 0 47,-16 0 0-46,-8-5 0-1,-6-1 0 0,-2-3 0 0,-7 6 0 0,9-3 0 49,3-3 0-49,8 0 0 0,1 0 0 0,-2 0 0 0,3 0 0 0,-1 0 0 0,-2 0 0 48,1-19 0-48,-8-3 0 0,-9 7 0 0,-3 2 0 0,9-3 0 0,0-1 0 49,8-2 0-49,0-4 0 0,0 4 0 0,-6-2 0 0,-5 9 0 0,1-1 0 1,-5 1 0 48,-3 5 0-49,5-6 0 0,13 5 0 0,0 4 0 0,13 4 0 0,-4 0 0 49,-11 0 0-48,0 0 0-1,-8 0 0 0,1 0 0 0,-1 0 0 0,-1 0 0 0,-3 0 0 49,-5 0 0-47,-2 0 0-2,-4 0 0 0,2 0 0 0,10 0 0 0,-1 0 0 0,-1 7 0 48,1-2 0-48,-5-5 0 0,-2 0 0 0,-17 0 0 0,-4 0 0 0,-8 0 0 5,-11 0 0 43,6 4 0-48,0-4 0 0,-1 3 0 0,5 3 0 0,1-6 0 0,-3 0 0 49,-1 0 0-49,-3 0 0 0,-6 0 0 0,-2 0 0 0,-5 0 0 0,-5 0 0 0,3 0 0 50,-12 0 0-50,6 0 0 0,-10 0 0 0,1 0 0 0,1 0 0 0,2 0 0 2,6 0 0 45,0 0 0-47,5 4 0 0,-1-1 0 0,1-3 0 0,-7 5 0 0,4-1 0 49,-4-1 0-49,6 3 0 0,-3-6 0 0,-10 4 0 0,3-4 0 0,-4 0 0 2,-9 0 0 46,-4 0 0-48,0 0 0 0,0 0 0 0,0 0 0 0,4 0 0 0,11-17 0 3,4-41 0 44,-2-32 0-47,2-17 0 0,-9-22 0 0,-10-26 0 0,0-13 0 0,0-7 0 49,0 8 0-49,-2 10 0 0,-21 18 0 0,6 10 0 0,-2 10 0 0,0 8 0 51,0 14 0-51,7 7 0 0,-5 15 0 0,6 15 0 0,-1 11 0 0,-1 15 0 0,-4 2 0 48,-2 7 0-48,4-2 0 0,-4-8 0 0,-4 13 0 0,6 0 0 0,-2 7 0 2,7 6 0 46,-11 1 0-48,-5 3 0 0,-12 1 0 0,-25 4 0 0,-11 0 0 0,-25 0 0 5,-17 0 0 41,-13 0 0-46,-25 0 0 0,-4 4 0 0,4 9 0 0,0-2 0 0,11-1 0 50,6-2 0-50,-7 3 0 0,-12-2 0 0,-2 0 0 0,-10-2 0 0,-1-7 0 0,2 0 0 50,-4 0 0-50,1 0 0 0,5 0 0 0,11 0 0 0,26 0 0 0,-1 0 0 48,21 0 0-48,-5 0 0 0,7 0 0 1,3 0 0-1,1 0 0 0,-1 0 0 0,10 0 0 48,-6 0 0-48,4 0 0 0,-6 0 0 0,-9 0 0 0,-6 0 0 0,-6 0 0 49,6 0 0-49,-2 0 0 0,8 0 0 0,5 0 0 0,-3 0 0 0,5 0 0 0,1 17 0 50,-1 0 0-50,2-5 0 0,-3 4 0 0,3 0 0 0,2-4 0 0,10 1 0 3,1-5 0 43,12 3 0-46,4 3 0 0,7-3 0 0,3-2 0 0,5-1 0 0,9-1 0 49,-1-2 0-49,3 2 0 0,-5-1 0 0,7-2 0 0,-1 4 0 1,-1-1 0-1,2 3 0 49,-11-3 0-49,-2-3 0 0,-7 0 0 0,-3-4 0 0,-7 0 0 0,-4 0 0 48,-9 0 0-48,-5 0 0 0,-5 4 0 0,2 5 0 0,2 3 0 0,8 1 0 0,-5-7 0 50,16 3 0-50,17 0 0 0,0-2 0 0,10 2 0 0,16 3 0 0,-3-5 0 5,8 6 0 41,9-1 0-45,3 1 0-1,-3 2 0 0,-5 10 0 0,1-3 0 0,-6 6 0 49,8-3 0-49,2 0 0 0,0-10 0 0,8 1 0 1,-3-3 0-1,5-5 0 0,5-5 0 50,4 7 0-50,0-3 0 0,0 14 0 0,0 8 0 0,0 4 0 0,0-5 0 0,0 1 0 56,0-4 0-56,0 3 0 0,0 3 0 0,0 12 0 0,0 2 0 0,0 3 0 0,0 9 0 50,0 5 0-49,0 7 0-1,0 4 0 0,0 6 0 0,0-3 0 0,0 6 0 0,8 4 0 48,-3 0 0-48,-5 0 0 1,0-8 0-1,0-9 0 0,0-8 0 0,0 4 0 48,0-4 0-48,0 0 0 0,0-4 0 0,0-4 0 0,0-6 0 0,0-11 0 0,0-7 0 48,0-10 0-48,0-2 0 0,0 0 0 0,0-5 0 0,0 1 0 0,0-1 0 48,10 13 0-48,5-3 0 1,4 12 0-1,0 0 0 0,0-6 0 0,0-5 0 0,4-1 0 49,4-2 0-49,5 5 0 0,8-5 0 0,2-1 0 0,-10-7 0 0,1 1 0 77,1-4 0-77,-2 0 0 0,6 3 0 0,14-5 0 0,11 2 0 0,20-2 0 0,18-7 0 0,8 0 0 2,33 0 0-2,20 0 0 1,11-3 0 58,6-7 0-59,0 7 0 0,-21 3 0 0,-4 0 0 0,-3 0 0 0,1 0 0 0,13 0 0 0,5 0 0 52,-3 0 0-52,-13 0 0 0,-13 0 0 0,-28 0 0 0,-7 0 0 0,-3 0 0 0,-6 0 0 50,17 0 0-50,0 0 0 0,8 3 0 0,8-3 0 0,-12 0 0 0,-10 0 0 51,-3 0 0-51,-12 0 0 0,-7 0 0 0,-1 0 0 0,-7 0 0 0,-5-7 0 0,-1-1 0 49,2-5 0-49,-11 1 0 0,4 5 0 0,1-5 0 0,-3 3 0 0,-12 1 0 0,4 0 0 50,-13-5 0-50,-4 6 0 0,4-1 0 0,-4-5 0 0,9 9 0 0,-11-4 0 3,6-2 0 43,-12 8 0-45,3-7 0-1,-5 5 0 0,4 0 0 0,4-1 0 0,-3 1 0 50,-3 2 0-50,4-4 0 0,0 2 0 0,6 1 0 0,-2-1 0 0,6-2 0 0,-1 4 0 50,5-8 0-49,1 7 0-1,3 3 0 1,-3-4 0-1,10 1 0 1,9 3 0-1,6-5 0 50,8 1 0-50,4-2 0 0,13 3 0 0,-4 3 0 0,5-7 0 0,-10 2 0 4,1-2 0 42,6 1 0-46,0-1 0 0,4-1 0 0,-12 4 0 0,4-2 0 0,-3 0 0 49,-5 0 0-49,-5-1 0 0,-23-2 0 0,-10 6 0 1,-12-6 0-1,-11 5 0 0,-12 1 0 48,-7 3 0-48,-7 0 0 0,0 0 0 0,0 0 0 0,0 0 0 0,0 0 0 50,-44 10 0-50,-68 37-184 0,42-23-135 0,-14 13-131 0</inkml:trace>
    </iact:actionData>
  </iact:action>
  <iact:action type="remove" startTime="33614">
    <iact:property name="style" value="instant"/>
    <iact:actionData xml:id="d4" ref="#d3"/>
  </iact:action>
  <iact:action type="add" startTime="33617">
    <iact:property name="dataType" value="strokeEraser"/>
    <iact:actionData xml:id="d5">
      <inkml:trace xmlns:inkml="http://www.w3.org/2003/InkML" xml:id="stk4" contextRef="#ctx0" brushRef="#br1">35300 18978 776 0,'0'0'215'4,"0"0"-146"-4,0 0-1 0,0 0-50 0,0 0-18 0,0 0-2 49,0 13-41-49,0-13-92 0,0 0-177 0</inkml:trace>
    </iact:actionData>
  </iact:action>
  <iact:action type="add" startTime="35894">
    <iact:property name="dataType"/>
    <iact:actionData xml:id="d6">
      <inkml:trace xmlns:inkml="http://www.w3.org/2003/InkML" xml:id="stk5" contextRef="#ctx0" brushRef="#br0">21802 2691 385 0,'0'0'147'1,"0"0"10"-1,0 0-9 0,0 0-32 0,0 0-16 0,0 0-10 47,0 0 5-47,-156 0-25 0,89 0 10 0,-7 0 0 0,-2 0-23 0,-6 0-15 50,-6 0-2-50,-16 0 3 0,1 0-14 0,-11 0 7 0,5 0-4 0,5 0-5 1,-1-4 4 50,2 4-3-51,-7 0 2 0,-4 0-10 0,-6 0-7 0,-2 0 8 1,-4 0-9-1,6 0-6 51,2 0 3-51,10 0-3 0,-4 4-2 0,-1-4 0 0,-1 0 6 0,-4 7 27 0,6 3-29 51,15 5-2-51,-4 3 6 0,13-6 4 0,5-5-16 0,3 2 0 0,-2-5 0 0,0-1 0 50,12-3 0-49,-5 0 0 0,9 0 0-1,3 0 0 0,-7 0 0 0,-5 0 0 1,3 0 0 50,-2 0 0-51,-8 0 0 0,4 0 0 0,-4 0 0 0,6 0 0 0,-4 0 0 0,8 5 0 50,3-1 0-50,6-4 0 0,-1 0 0 0,3 0 0 0,-8 0 0 0,5 0 0 51,-13 0 0-51,3 0 0 0,-11 0 0 0,-1 0 0 0,0 0 0 0,8 0 0 0,2 0 0 57,6 0 0-57,11 0 0 0,11 0 0 0,-3 0 0 0,-6 0 0 0,0 0 0 0,-2 0 0 0,-4 9 0 52,-6 3 0-52,-3-5 0 0,-10 6 0 0,-7-5 0 0,9-1 0 0,4-1 0 4,-2 3 0 43,3-6 0-47,1-3 0 1,4 4 0-1,9-1 0 0,4 7 0 0,9-2 0 49,1 3 0-49,12 1 0 0,-5 5 0 0,2 0 0 0,-4-2 0 0,6 7 0 0,2-6 0 50,-4-7 0-50,4 1 0 0,1-5 0 0,1 2 0 0,-6-7 0 0,-2 0 0 0,-2 0 0 50,2 0 0-50,-9 0 0 0,-3 0 0 0,-11 0 0 0,-20 0 0 0,5 0 0 51,-6 6 0-51,12-6 0 0,13 0 0 0,7 0 0 0,18 0 0 0,5 0 0 0,7 0 0 51,-15 0 0-51,-3 0 0 0,-3 0 0 0,1 0 0 0,2 0 0 0,17 0 0 0,4 0 0 51,2 3 0-51,7-3 0 0,-5 0 0 0,2 0 0 0,5 4 0 0,-9-4 0 1,6 8 0 48,-3-4 0-49,-3 2 0 0,2-3 0 0,2 1 0 0,-1-4 0 0,5 0 0 50,5 0 0-50,4 0 0 0,0 0 0 0,-6 5 0 0,4 2 0 0,-9 2 0 0,3 7 0 4,-1-1 0 44,-3 6 0-48,9 4 0 0,-1-8 0 0,0 2 0 0,4 2 0 0,0 4 0 50,-6 16 0-50,6 4 0 0,0 4 0 0,0 13 0 0,0 6 0 0,0 10 0 0,0 12 0 50,0-6 0-50,0-5 0 0,0-11 0 0,0 7 0 0,0-9 0 0,0 2 0 90,10-2 0-90,-6-4 0 0,-1-1 0 0,1 0 0 0,4 4 0 0,-8-2 0 0,4-8 0 0,3-1 0 0,-1-22 0 1,5-3 0 0,-11-9 0-1,2 5 0 0,4 5 0 52,2 2 0-52,-3 8 0 0,-3 1 0 0,6 3 0 0,-4-9 0 1,-4-8 0-1,0 1 0 49,0-6 0-49,0-3 0 0,7-6 0 0,-7-2 0 0,0-1 0 0,0-2 0 50,6 9 0-50,-2-2 0 0,7 6 0 0,-3-4 0 0,-4-11 0 0,11 3 0 0,0-9 0 50,19 0 0-50,12 0 0 0,5 0 0 0,8 0 0 0,-5-11 0 0,-1 1 0 0,6 7 0 49,0 3 0-49,15 0 0 0,8 0 0 0,9 0 0 0,1 0 0 0,14-4 0 50,-7 0 0-49,6-1 0-1,-6 2 0 0,4 3 0 0,-1 0 0 0,3 0 0 0,11 0 0 52,-2 0 0-52,6 0 0 0,2 0 0 0,-2 0 0 0,-2 0 0 0,-13 0 0 0,1 0 0 50,-5 0 0-49,0 0 0-1,2 0 0 0,-6 0 0 0,2 0 0 1,-2 0 0 0,-2 0 0 50,0 0 0-51,6 0 0 0,-10 0 0 0,-1 0 0 0,-8 0 0 0,5 0 0 0,-1 0 0 53,-10 3 0-53,6-3 0 0,-10 0 0 0,2 5 0 0,-11-5 0 0,-4 0 0 1,4 0 0 50,2 0 0-51,1 0 0 0,8 0 0 0,3 0 0 0,1 0 0 0,-4-8 0 0,15-1 0 53,-7-2 0-53,4-3 0 0,7-2 0 0,8 1 0 0,-8-7 0 0,-3 6 0 0,-5-5 0 52,-3 7 0-52,-4-4 0 0,-4 6 0 0,-5-3 0 0,3 5 0 0,-5 3 0 0,7 1 0 52,-2 3 0-52,1 0 0 0,-1 3 0 1,10 0 0-1,3-6 0 0,3 3 0 0,3 3 0 52,-9-4 0-52,0 4 0 0,-10 0 0 0,1-3 0 0,-1 3 0 0,6 0 0 0,-6 0 0 51,6 0 0-51,-11 0 0 0,-4 0 0 0,-4 0 0 0,0 0 0 0,9 0 0 54,-5 0 0-54,6 0 0 0,-10 0 0 0,-8 0 0 0,0-6 0 0,-7 6 0 0,6-3 0 0,-9 3 0 53,3 0 0-53,-4 0 0 0,2-6 0 0,-2 3 0 0,-2-1 0 0,0 1 0 0,2 3 0 51,0-4 0-51,6-1 0 0,-1 5 0 0,5-3 0 0,5 3 0 0,-5-10 0 0,-1 7 0 50,-9 3 0-50,-6-8 0 0,-3 8 0 0,-3-4 0 0,-5 0 0 0,0 4 0 50,-6-5 0-50,2 5 0 0,-9-4 0 0,7 4 0 0,-15 0 0 0,5 0 0 0,-3 0 0 51,-4 0 0-51,0 0 0 0,0 0 0 0,0 0 0 0,0 0 0 0,0 0 0 0,0 0 0 50,0 0 0-50,0 0 0 0,4 0 0 0,-4 0 0 0,0 0 0 0,0 0 0 50,0 0 0-50,0-4 0 0,0 4 0 0,0 0 0 0,0-8 0 0,0-24 0 0,4-26 0 50,-4-16 0-50,0-24 0 0,0-5 0 0,0-9 0 0,0-23 0 0,0-1 0 0,0-2 0 51,0 20 0-51,0 22 0 0,0 14 0 0,0 13 0 0,0 4 0 0,-4-7 0 3,-11 1 0 47,9-11 0-50,-7-2 0 1,7-6 0-1,-2 0 0 0,1 3 0 0,3 14 0 1,0 8 0 51,0 25 0-52,4 15 0 0,-5 12 0 0,5 9 0 0,0 4 0 0,-6-4 0 0,6 4 0 51,0 0 0-51,-2 0 0 0,2 0 0 0,-23 0 0 0,-19 0 0 0,-17 0 0 0,-28 0 0 51,-16 0 0-51,-11 0 0 0,-12 0 0 0,-15-4 0 0,-5 1 0 0,-3-3 0 50,-5-1 0-50,6-2 0 0,3 6 0 0,6-7 0 0,0 3 0 0,4 2 0 0,-11 2 0 51,5 3 0-51,-10 0 0 0,9 0 0 0,-5 0 0 0,-3 0 0 0,9 0 0 0,0 0 0 52,14 0 0-52,5 21 0 0,4-5 0 0,-2 4 0 0,17 1 0 0,2-2 0 0,12 2 0 50,7-5 0-49,4-3 0-1,11-5 0 0,8-4 0 0,0-1 0 0,2 3 0 1,8-6 0 52,-10 0 0-53,0 0 0 0,-4 0 0 0,-4 0 0 0,-7 7 0 0,2-2 0 0,3 2 0 52,5-3 0-52,1-4 0 0,0 5 0 0,-13-5 0 1,7 0 0-1,-14 0 0 0,1 4 0 50,-4 4 0-50,6-4 0 0,-2-1 0 0,4 3 0 0,-5-2 0 0,1 4 0 3,-2-4 0 48,-4-1 0-51,-3-3 0 0,0 0 0 0,1 5 0 0,-7-5 0 0,8 5 0 0,-1-3 0 53,1 4 0-53,13 1 0 0,5 1 0 0,1 0 0 0,7 1 0 0,-2-5 0 0,12 0 0 51,-6 0 0-51,0-4 0 0,-4 0 0 0,-13 0 0 0,6 0 0 0,-8 0 0 0,-4 0 0 52,4 0 0-52,6 3 0 0,9 1 0 0,-2-4 0 0,8 6 0 0,-2-6 0 3,4 0 0 45,5 0 0-48,-5 0 0 0,-4 0 0 0,10 0 0 0,-5 0 0 0,3 0 0 51,-4 0 0-51,-4 0 0 0,-4 3 0 0,4 13 0 0,0-2 0 0,13-7 0 0,6 6 0 51,4-1 0-51,-4 0 0 0,0 1 0 0,0-6 0 0,14 1 0 0,3-4 0 1,9 2 0 50,9-3 0-51,1-3 0 0,4 0 0 0,0 0 0 0,-4 0 0 0,4 4 0 0,-6 4 0 52,-1 9 0-52,-5 8 0 0,5 2 0 0,3 7 0 0,-9 3 0 0,11-2 0 0,-2 15 0 50,0 4 0-50,4-1 0 0,0 12 0 0,0 8 0 0,0 9 0 0,0 8 0 2,0-1 0 47,0 5 0-49,0-8 0 0,0-4 0 0,0-2 0 0,4-12 0 0,0 0 0 50,-2-11 0-50,15-7 0 0,-10-3 0 0,5 0 0 0,-5-4 0 0,3 7 0 0,-10 0 0 52,9 3 0-52,-5-5 0 0,2 1 0 0,-2-12 0 0,0-9 0 0,-4-15 0 0,3-4 0 49,-3-6 0-49,4 1 0 0,4-4 0 0,3 3 0 0,14 3 0 1,9 3 0 50,6-6 0-51,12 1 0 0,-1-4 0 0,0 3 0 0,12-3 0 0,4 0 0 1,15 6 0 2,3-3 0 45,-5 6 0-48,-9 3 0 0,20-5 0 0,-7 6 0 0,32-5 0 0,15-4 0 50,14-1 0-50,11-3 0 0,-4 0 0 0,4 0 0 0,4 0 0 0,-2 0 0 0,-8 0 0 52,-5 0 0-52,-8 0 0 0,-4 0 0 1,-3 0 0-1,-3 0 0 0,-3 0 0 0,-6 0 0 50,-4 6 0-50,0-6 0 0,8 0 0 0,-6 0 0 0,12 0 0 0,-5 0 0 0,-10 0 0 53,-11 0 0-53,-8 0 0 0,-3 0 0 0,0-9 0 0,-5-7 0 0,-4 0 0 0,-4 4 0 50,2 3 0-50,-6 0 0 0,8-1 0 0,3-8 0 0,7 7 0 0,1-3 0 52,0 3 0-52,-5 3 0 0,5-5 0 0,-2 9 0 0,-7 0 0 0,4 4 0 0,-1 0 0 3,-5-4 0 45,0-5 0-48,0 9 0 0,0 0 0 0,-6 0 0 1,-2 0 0-1,-2-4 0 50,-1 4 0-50,7 0 0 0,7 0 0 0,7 0 0 0,1 0 0 0,-11 0 0 0,7 0 0 50,-13 0 0-49,4 0 0-1,-4 0 0 0,-9 0 0 1,2 0 0-1,5 0 0 0,-2 0 0 51,14 0 0-50,3 0 0-1,-1 0 0 0,-6 0 0 0,-14 0 0 0,-13 0 0 0,-5 0 0 52,-3 0 0-52,5 0 0 0,-3 0 0 0,3 0 0 0,-1 0 0 0,-3 0 0 0,5 0 0 54,4 0 0-54,-13 0 0 0,1 0 0 0,-8 0 0 0,-18-2 0 0,-2 2 0 0,-2-6 0 51,-7 6 0-51,7-4 0 0,-4 4 0 0,6-3 0 0,4-1 0 0,4-2 0 0,9-2 0 53,-3 4 0-53,5 1 0 0,-2 3 0 0,-9-4 0 0,-2 1 0 0,5 3 0 0,-5-5 0 51,0 1 0-51,-4 4 0 0,-6 0 0 0,-5 0 0 0,-2 0 0 0,-3-5 0 0,-3 5 0 49,0-4 0-49,6-3 0 0,4-5 0 1,7-9 0-1,6-11 0 0,-10-14 0 51,-4-16 0-51,-9-10 0 0,0-18 0 0,0-17 0 0,0-15 0 0,0-25 0 0,0-4 0 51,-5-6 0-51,-12 10 0 0,-6 10 0 0,4 1 0 0,-8 14 0 0,4 7 0 0,6 21 0 50,6 28 0-50,7 26 0 1,4 19 0-1,0 17-65 0,-4 4-92 0,4 0-55 51,0 0-150-51</inkml:trace>
    </iact:actionData>
  </iact:action>
  <iact:action type="add" startTime="43353">
    <iact:property name="dataType"/>
    <iact:actionData xml:id="d7">
      <inkml:trace xmlns:inkml="http://www.w3.org/2003/InkML" xml:id="stk6" contextRef="#ctx0" brushRef="#br0">13970 11197 737 0,'0'0'186'2,"0"0"-113"47,0 0 19-49,0 0-40 0,0 0-10 0,0 0 11 0,0 0-9 0,0 0 8 52,151-235 7-52,-125 208-10 0,-3-1 6 1,4 3-14-1,5 4-13 0,-1-4-1 0,5-4 1 52,11 4 2-52,3 3-8 0,-1-3 0 0,5 4-7 0,-3 1 4 0,-7 8-2 0,11 0-3 4,-6-5-3 45,7 6-2-49,3-2-2 0,5-9-5 0,1 10 1 0,15-8-3 0,-6 5 3 52,2 7 5-52,-3 2 13 0,-7 6 4 0,-1 0-1 0,-8 0 10 0,2 17-14 0,6 15 0 54,1 5-10-54,1-5-4 0,0 11-3 0,-3-8 4 0,-5 5-1 1,4 3 5-1,6-3 0 52,-1 5-3-52,-1-1-1 0,-3 6-2 0,-8-4 4 0,-13-2-4 0,-1-4 1 0,-4-2-1 52,-3-1-1-52,3-9-4 0,-4 1 0 0,4-2 0 0,-11-5 0 0,-3-3 0 0,-14-1 0 5,11-6 0 44,-12 5 0-49,3 2 0 0,3 2 0 0,-9-5 0 0,7 0 0 0,-9 2 0 0,-4-11 0 52,2 2 0-52,-2-6 0 0,0 0 0 0,0-3 0 0,0 0 0 0,0 0 0 52,0 0 0-52,-48 0 0 0,-26 0-5 0,-2 0 2 0,-8-12-1 0,-2-16-6 0,6-4-5 4,12 7 6 47,20 4-4-51,14 15 8 0,19 1 2 0,13 0 3 0,2 5 0 0,0 0 4 0,0 0 0 51,0 0 3-51,36 5 4 0,27 27-10 0,5 6 3 0,5-1 7 0,-10-5 2 4,1-4-5 44,-14-3-4-48,-8-6-4 0,-10-5 0 0,-11-7 0 0,-2-7 0 0,4 0 0 55,-2 0 0-54,9 0 0-1,1-25 0 0,1-22 0 0,-5-6 0 0,-5-5 0 0,-12 4 0 0,1 5 0 52,1 13 0-52,-8 3 0 0,-4 8 0 0,0 0 0 0,0 6-85 0,0 3-75 0,0-2-60 52,-12 18-134-52,-13 0-550 0</inkml:trace>
    </iact:actionData>
  </iact:action>
  <iact:action type="add" startTime="44686">
    <iact:property name="dataType"/>
    <iact:actionData xml:id="d8">
      <inkml:trace xmlns:inkml="http://www.w3.org/2003/InkML" xml:id="stk7" contextRef="#ctx0" brushRef="#br0">14117 10782 662 0,'0'0'193'0,"0"0"-75"0,0 0 18 50,0 0-65-50,0 0-19 0,0 0 14 0,0 0 2 0,-74 218-9 0,47-168 21 1,0-2-45 51,-7 1 4-52,13-5-10 0,-2-1-14 1,8-11-3-1,6-7 4 0,9-14 4 0,0-7 11 53,0-4-2-53,0 4 15 0,0 1 0 0,0-5-12 0,43 9-23 0,3-9 13 0,7 0 2 53,6 0-6-52,-7 0-2-1,1 0-2 0,-4 0-6 0,-12 0-4 0,-5-9-3 0,-5-4-1 52,-3 10 0-52,-12-3-4 0,-3 0-32 0,1 0-90 0,-1 3-76 0,-9 3-134 0,0 0-445 54</inkml:trace>
    </iact:actionData>
  </iact:action>
  <iact:action type="add" startTime="47855">
    <iact:property name="dataType"/>
    <iact:actionData xml:id="d9">
      <inkml:trace xmlns:inkml="http://www.w3.org/2003/InkML" xml:id="stk8" contextRef="#ctx0" brushRef="#br0">27431 13656 591 0,'0'0'174'1,"0"0"-45"-1,0 0-21 0,0 0-34 0,0 0-6 0,0 0 4 0,0 0-20 49,12 35-9-49,-12 2-1 0,0 9 3 1,0 7-10-1,0 4 0 0,0 5-8 51,0-15-6-51,0-9-9 0,0-17 0 0,0-5 0 0,0-9 0 0,0-1 2 0,0 2 1 53,0-4-2-53,0-4 7 0,0 3-4 0,0 1 2 0,9 1 0 0,-1-1 0 0,13-1-2 56,15 3-8-56,4-6 2 1,11 0 4-1,-3 0-2 0,1 0 9 0,7 0-1 0,3 0 1 0,-4 0-5 54,13 0-2-54,5 0-4 0,1 0-1 0,8 0 2 0,1 0 5 0,-10 0 5 0,-1 0-3 52,-2 0 7-52,1 0-2 0,-1 0-11 0,-7 0-6 1,0 0 0-1,-4 0 1 0,0 0-4 53,2 0 3-53,-4 0 2 0,2 0 2 0,11 0-2 0,-7 0-8 0,0 0 0 0,-10 0 0 53,4 0 0-53,-7 0 0 1,3 0 0-1,2 0 0 0,4 0 0 0,6 0 0 0,-2 0 0 55,-4 0 0-55,9 0 0 0,1 0 0 0,-1 0 0 0,-1 0 0 0,-6 0 0 0,11 0 0 0,-9 0 0 56,0 3 0-56,-4 1 0 0,0-4 0 0,5 0 0 0,5 0 0 0,3 0 0 0,1 3 0 55,-5 3 0-55,-5-3 0 0,0 6 0 0,1-9 0 0,-3 0 0 0,2 4 0 0,0-4 0 0,2 3 0 52,-1 2 0-52,-3-5 0 0,-2 3 0 0,0 7 0 0,-4-7 0 0,-9 1 0 54,-2 4 0-54,-6-8 0 0,-2 7 0 0,-2-7 0 0,4 0 0 0,2 6 0 0,2-6 0 0,-11 0 0 55,-3 0 0-55,-9 0 0 0,0 0 0 0,-7 0 0 0,-7 0 0 0,3 0 0 0,-2 0 0 51,-2 0 0-51,-4 0 0 0,0 0 0 0,0 0 0 0,0 0 0 0,0 0 0 1,0 0 0 52,0 0 0-53,0 0 0 0,9-16 0 0,6-33 0 0,-9-14 0 0,-2 2 0 0,3-3 0 53,-3-7 0-53,4 6 0 0,-2 11 0 0,-1 24 0 0,-5 7 0 0,0 11-9 0,0 5-55 54,0 7-54-54,0 0-38 0,0 4-50 0,0 34-180 0</inkml:trace>
    </iact:actionData>
  </iact:action>
  <iact:action type="add" startTime="50404">
    <iact:property name="dataType"/>
    <iact:actionData xml:id="d10">
      <inkml:trace xmlns:inkml="http://www.w3.org/2003/InkML" xml:id="stk9" contextRef="#ctx0" brushRef="#br0">3109 18002 108 0,'0'0'584'54,"0"0"-438"-54,0 0-11 0,0 0-42 0,280 0-13 0,-202 0-3 0,23 0-8 0,15 0-2 5,21 0 0 45,23 0-11-50,7 0-6 0,16 0-14 0,7 0-3 0,6 0-3 0,2 0-5 0,4 0 9 54,3 7-8-54,-1-3 0 0,0 4-11 0,18-8-4 0,1 0 7 0,5 0-9 0,-7 0-1 53,-17 0 0-53,1 0 0 0,-5-8 5 0,-4 1 6 0,-9 3 2 0,-3 4-7 0,-9 0-2 54,-17 0 1-54,-5 0-8 0,-9 0-2 0,-1 0 2 0,-10 0-4 0,-17-8 2 0,-7-2-2 55,-14-5 6-55,-13 2-2 1,-12 6 1 0,-11 7-1 0,-9-8 2-1,-5 8 0 0,-5 0-4 0,4 0 3 52,-10 0-1-52,-9 0-2 0,-2 0 2 0,-12 0-4 0,-7 0 0 0,-4 0 2 0,0 0 3 55,0 0 1-55,0 0-7 0,-32 8 0 0,-48 17 0 0,-50 10 0 0,-37-6 0 0,-23-11 1 53,-48-7-4-53,-25-4 3 0,-24-7 0 0,-29 0 2 0,-6 0 6 0,-15 0 6 0,-7-7-3 58,-1-10-3-58,1-2-8 0,5 1 0 0,12-1 0 0,20-1 0 0,14 6 0 0,25 10 0 0,26-3 0 52,27 7 0-52,31 0 0 0,22 0 0 0,25 0 0 0,17 0 0 0,32 0 0 1,20 0 0 51,26 0 0-52,25 0 0 0,13 0 0 0,4 0 0 0,0 0 0 0,0 0 0 0,4 0 0 54,64-18 0-54,35-10 0 0,49 9 0 0,41-6 0 0,56 4 0 0,61 5 0 0,42 0 0 52,19 11 0-52,-3 5 0 0,-18 0 0 0,-23 0 0 0,-17 0 0 0,-11 8 0 0,2 14 0 53,3-6 0-53,-1 3 0 0,-21-9 0 0,-43-2 0 0,-41-8 0 0,-64 0 0 0,-41 0 0 52,-40 0 0-52,-30 0 0 0,-15 0 0 0,-8 0 0 0,0 0-106 0,0-18-186 0,-23-7-108 53,-10 15-583-53</inkml:trace>
    </iact:actionData>
  </iact:action>
  <iact:action type="add" startTime="54149">
    <iact:property name="dataType"/>
    <iact:actionData xml:id="d11">
      <inkml:trace xmlns:inkml="http://www.w3.org/2003/InkML" xml:id="stk10" contextRef="#ctx0" brushRef="#br0">19349 18092 598 0,'0'0'307'0,"0"0"-125"0,0 0-34 1,285 4-39 50,-176-4-12-51,16 0-18 1,37 0-8-1,19 0 0 0,19-12-9 0,15-5-4 0,7-3 8 57,-10 20-22-57,-7 0 0 0,-1 0-11 0,15 0-7 0,13 0-7 1,17 20-1-1,6-13-12 1,0 3 3 56,-2-10-9-57,-7 0 0 0,-18 0 0 0,-15 0 0 0,-28 0 0 0,-2-10 0 0,-12 10 0 58,-2 0 0-58,-5 0 0 0,-23 0 0 0,-10 10 0 0,-17 9 0 0,-19-10 0 0,-9 3 0 0,-19-5 0 57,-3 3 0-56,-5-10 0 0,-7 0 0-1,-3 0 0 0,-5 8 0 0,2-8 0 0,-10 0 0 0,-2 0 0 56,-9 0 0-56,-10 0 0 0,0 0 0 0,-11 0 0 0,0 0 0 0,-2 0 0 0,2 0 0 5,-4 0 0 46,0 0 0-51,0 0 0 0,0 0 0 0,0 0 0 0,-63 0 0 0,-49 0 0 0,-50 0 0 56,-36 0 0-56,-32 0 0 0,-56-8 0 0,-37-9 0 0,-41 5 0 0,-17-4 0 0,-5 8 0 4,-4 4 0 51,21 4 0-55,28 0 0 0,29 0 0 0,11 0 0 0,29 0 0 0,0 4 0 0,19 0 0 56,28 0 0-56,27-4 0 0,27 0 0 0,23 0 0 0,26 0 0 0,17 0 0 0,27 0 0 55,34 0 0-55,20 0 0 0,14 0 0 0,10 0 0 0,0 0 0 0,0 0 0 0,10 0 0 0,60 0 0 55,42 0 0-54,37 0 0-1,28 0 0 0,34 0 0 0,29-4 0 0,28-4 0 0,27-9 0 56,13-3 0-56,16 4 0 0,9-2 0 1,10 14 0-1,16 4 0 0,-5 0 0 0,0 0 0 0,-9 0 0 54,-22 0 0-54,-28 0 0 0,-32 0 0 0,-25 0 0 0,-29 0 0 1,-28 0 0-1,-10 0 0 54,-26 0 0-53,-25 0 0-1,-35 0 0 0,-26 0 0 0,-17 0 0 0,-28 0 0 0,-7 0 0 2,-7 0 0 51,0 4 0-53,0 21 0 0,-82-4 0 0,-70 16 0 0,-65-2 0 0,-42-17 0 0,-55-18 0 54,-59 0 0-54,-53-21 0 0,-48-19 0 0,-21-1 0 0,-9 0 0 1,32 4 0-1,36 9 0 55,46 6 0-55,40 6 0 0,38 7 0 0,55 9 0 0,40 0 0 0,49 0 0 0,33 0 0 0,46 0 0 56,30 0 0-56,19 0 0 0,17 9 0 0,23 37 0 0,0 14-40 0,0-19-248 0,25 1-143 55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2:53:22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17">
    <iact:property name="dataType"/>
    <iact:actionData xml:id="d0">
      <inkml:trace xmlns:inkml="http://www.w3.org/2003/InkML" xml:id="stk0" contextRef="#ctx0" brushRef="#br0">582 8533 671 0,'0'0'253'21,"0"0"-131"-21,0 0 7 0,0 0-25 16,0 0-14-16,0 0 17 16,0 0 3-16,279 8-8 14,-174 3-20-14,19-1-4 16,24-7-27-16,8-3-17 14,19 0 3-14,-7 0-7 16,-10 0-6-16,-17 0-1 15,-25 0-23-15,-8 0 0 22,-22-3 0-22,-23-1 0 0,-14-2 0 16,-15 4 0-16,-24 2 0 9,1 0 0 12,-11 0 0-21,0 0 0 0,0 0 0 13,0 0 0-13,-80 0 0 17,-66 0 0-17,-73 0 0 14,-25 0 0-14,-16 0 0 16,5-9 0-16,19 9 0 14,26 0 0-14,35 0 0 15,34 0 0-14,35 9 0 22,35 10 0-23,31-1 0 0,16-11 0 7,20-7 0 15,4 0 0-22,0 0 0 0,40 0 0 16,78 0 0-16,61 0 0 14,59-7 0-14,34-22 0 15,21-4 0-15,-17-1 0 15,-27 5 0-15,-38 14 0 16,-34 2 0-16,-36 11 0 13,-23 2 0-13,-32 0 0 16,-31 0 0-16,-25 0 0 15,-20 0 0-15,-10 0 0 16,-4 0 0-16,-114 0 0 13,-76 11 0-12,-69 14 0 15,-35-9 0-16,-5-9 0 22,6-7 0-22,40 0 0 0,52 6 0 15,54-3 0-15,52 6 0 15,44-2 0-15,32-7 0 14,18 0 0-14,5 0 0 16,11 0 0-16,50-4 0 14,21-11 0-14,0 5 0 16,-4 10 0-16,0 0 0 14,-2 38 0-14,-13 27-129 16,-52-36-312-16,-11-8-466 14</inkml:trace>
    </iact:actionData>
  </iact:action>
  <iact:action type="add" startTime="9139">
    <iact:property name="dataType"/>
    <iact:actionData xml:id="d1">
      <inkml:trace xmlns:inkml="http://www.w3.org/2003/InkML" xml:id="stk1" contextRef="#ctx0" brushRef="#br0">21710 983 583 0,'0'0'107'8,"0"0"48"7,0 0-42-15,0 0-69 14,0 0-16-14,0 0 15 17,0 0 57-17,-135-25-13 21,23 25-33-21,-17 0 16 0,-31 43-10 14,-2 22-7-14,-7 11-12 16,5 14-11-16,27 17 4 16,17 7-5-16,27 18-3 17,17 17 4-17,26 16 3 12,20 6 17-12,28 1-10 15,2-10 4-15,26-15-14 14,66-22 4-14,39-16-14 17,46-16 0-17,36-27-12 14,31-29 0-14,17-37-8 15,-20 0-7-15,-18-69 7 23,-38-30-5-23,-31-19 5 0,-31-13 0 16,-35-16-1-16,-33-21 1 7,-36-7-1 16,-19-5-2-23,0 5 2 0,-40 21 0 14,-45 14-2-14,-20 18 1 16,-9 20 1-16,-4 20 0 15,0 11-1-15,-4 31 2 16,0 20-3-16,0 20 3 13,-13 0 4-13,-4 24 7 16,4 34-3-16,-11 7-2 14,9 13-4-14,15 12-1 16,8 17 3-16,15 11 1 15,21 16 1-15,22 13 4 15,30-4 0-15,26 4 5 22,0 0 1-22,30-4-10 0,69 0-6 14,25-12 0-14,36-18 0 16,7-26 0-16,3-30 0 28,-1-46 0-22,-11-11 0-6,-8-72 0 0,-5-71 0 3,-18-50-20 20,-24-35-70-23,-21-5-86 0,-82 151-75 14,0 33-171-14</inkml:trace>
    </iact:actionData>
  </iact:action>
  <iact:action type="add" startTime="13471">
    <iact:property name="dataType"/>
    <iact:actionData xml:id="d2">
      <inkml:trace xmlns:inkml="http://www.w3.org/2003/InkML" xml:id="stk2" contextRef="#ctx0" brushRef="#br0">32772 248 275 0,'0'0'261'22,"0"0"-110"-21,0 0 42-1,0 0-50 15,0 0-50-15,0 0-15 13,0 0 8-13,13 8 1 17,-13-8-3-17,0 0-8 13,0 0-10-12,0 0-3 15,0 0-7-16,0 4-2 22,-8 1 1-22,-30-1 0 0,-4 4-23 9,-5-1 4 15,1-3-9-24,-13 2 2 0,4-3-8 6,-6-3-1 10,8 0-14-16,-1 0-6 22,5 0 0-22,-2 0 0 0,1 0 0 13,-9-3 0-13,-4-10 0 16,-7 1 0-16,3 3 0 15,-1-3 0-15,-1 5 0 16,1-3 0-16,1 3 0 13,-3 2 0-13,-1 5 0 18,-7 0 0-18,-2 0 0 12,-3 0 0-12,-7 0 0 16,1 0 0-16,1 12 0 26,1-2 0-26,1-3 0 0,4 1 0 4,0-4 0 2,-3 1 0 6,16-5 0 6,-9 0 0-18,6 0 0 0,-1 0 0 16,5 4 0-16,5 4 0 14,4-1 0-14,0-3 0 65,-11 5 0-65,5 0 0 0,-5-6 0 0,-8 7 0 0,-2-4 0 0,7 3 0 0,-1 4 0 1,0-5 0 9,7 8 0-10,4-9 0 22,4 6 0-22,2-1 0 0,10-3 0 8,1-5 0 10,6 4 0-18,-6-8 0 15,5 0 0-15,-7 4 0 19,-5-4 0-19,-6 0 0 0,-10 0 0 16,-3 0 0-16,-2 0 0 14,-8 0 0-14,-2 0 0 16,-11 0 0-16,0 0 0 14,9 0 0-14,-3 0 0 16,18 0 0-16,7 0 0 14,1 0 0-14,0 0 0 16,4 0 0-16,0 0 0 15,4 0 0-15,5 0 0 16,-1 0 0-16,3 3 0 21,-7 3 0-21,4-2 0 0,-3-4 0 14,-6 0 0-14,-3 0 0 16,-13 0 0-16,-4 0 0 15,-2 0 0-15,6 0 0 18,-6 12 0-18,10-5 0 11,5 1 0-11,8 1 0 16,2-5 0-16,-2 4 0 14,0-1 0-14,2 3 0 16,-2-2 0-16,0-1 0 14,13 3 0-14,14-7 0 19,13-3 0-19,11 0 0 13,8 0 0-13,0 0 0 14,0 0 0-14,0 0 0 22,0 0 0-22,-6 0 0 0,1 0 0 16,-7 5 0-16,-14-5 0 14,5 4 0-14,2-1 0 16,9-3 0-16,-3 0 0 14,13 0 0-14,0 0 0 17,0 0 0-17,0 0 0 13,0 0 0-13,0 4 0 16,0 2 0-16,0 5 0 14,0 8 0-14,0 6 0 16,0 4 0-16,0 5 0 14,0-5 0-14,0 7 0 16,7 1 0-16,3 2 0 22,3 7 0-22,-1 11 0 0,3 1 0 14,0 2 0-14,-5 2 0 16,7 3 0-16,-10 4 0 14,7 6 0-14,1-3 0 16,-4-5 0-16,5-10 0 14,-3 5 0-14,2 2 0 16,-3 4 0-15,7 12 0 13,-6-4 0-14,6-2 0 16,-6 4 0-16,-3 0 0 13,1 3 0-13,-1 1 0 16,-1-4 0-16,-5-5 0 24,6 0 0-24,-3-7 0 0,5-1 0 13,-5-3 0-13,-3-2 0 15,2-2 0-15,-6-1 0 14,0-7 0-14,0-7 0 16,0 4 0-16,0 0 0 16,0 12 0-16,0-3 0 14,0 7 0-14,0-8 0 16,0-5 0-16,0-6 0 14,-6-6 0-14,2-5 0 16,2-9 0-16,-3-13 0 15,5 1 0-15,0-6 0 21,0-6 0-21,0 0 0 0,0 0 0 23,0 0 0-23,0 0 0 0,0 0 0 22,0 0 0-20,0 0 0-2,0 0 0 14,0 0 0-14,0 0 0 15,0 4 0-15,0-1 0 14,17 10 0-14,7-1 0 16,-12-3 0-16,3-2 0 14,0-1 0-14,-5 1 0 16,7 1 0-16,0-5 0 14,2 7 0-14,10-3 0 16,18-2 0-16,18-5 0 22,5 0 0-22,27 0 0 0,10 0 0 8,5 0 0 14,-3 0 0-22,-14-12 0 0,-2 6 0 16,4 2 0-16,8 1 0 14,-2 3 0-13,5-4 0 14,8 4 0-15,-3 0 0 15,1 0 0-15,0 0 0 16,-11-4 0-16,-2 4 0 13,-8-4 0-13,-4 4 0 14,-7-3 0-14,0 3 0 16,-2 0 0-16,13-6 0 16,6 3 0-16,8-1 0 14,3-1 0-14,0 1 0 16,-3 4 0-16,-6 0 0 22,-4 0 0-22,-8 0 0 0,-3 0 0 14,7 0 0-14,-5 0 0 16,9 0 0-16,4-9 0 14,-2 3 0-14,2-7 0 16,-8 1 0-16,4-1 0 14,-15 9 0-14,-12 0 0 16,1 4 0-15,-3 0 0 13,-7-4 0-14,2 4 0 15,9-9 0-15,2 5 0 14,8 1 0-14,-6-1 0 16,0 4 0-16,-7 0 0 23,3 0 0-23,-5 0 0 0,1 0 0 13,1 0 0-13,-6 0 0 16,3 0 0-16,-14 0 0 16,3 0 0-16,4 0 0 14,0 0 0-14,4 0 0 16,5 0 0-16,-9 0 0 14,0 0 0-14,2 0 0 16,-6 0 0-16,-3-5 0 14,-1 2 0-14,-3-1 0 15,1-4 0-15,-9 3 0 16,-6 0 0-16,-1 2 0 16,-5-1 0-16,-1 4 0 21,1-8 0-21,-5 8 0 0,0-4 0 14,-10 4 0-14,-5 0 0 17,2 0 0-17,-1 0 0 14,-7 0 0-14,2 0 0 15,5 0 0-14,-5 0 0 12,0-6 0-13,5 6 0 16,1-3 0-16,3-1 0 15,-3 4 0-15,3 0 0 15,-9 0 0-15,-2-3 0 14,-2 3 0-14,0 0 0 16,7 0 0-16,-7 0 0 22,0 0 0-22,10 0 0 0,7 0 0 8,10 0 0 14,5 0 0-22,2 0 0 0,-5 0 0 14,-6 0 0-14,-16 0 0 12,1 0 0 4,-4 0 0-16,-4 0 0 19,0 0 0-19,0 0 0 0,0 0 0 13,0 0 0-13,0 0 0 16,0-6 0-16,0 6 0 16,0-12 0-16,0-23 0 14,0-27 0-14,0-25 0 23,0-19 0-23,0-3 0 0,0-6 0 7,0-13 0 13,0 6 0-20,-12 4 0 3,1 11 0 7,1 10 0 10,1 7 0-20,-4 0 0 0,-3 5 0 16,1-5 0-16,0 3 0 13,0 7 0-13,3 6 0 16,3 9 0-16,1 0 0 14,4 6 0-14,-5 0 0 17,7 5 0-17,-2 1 0 13,0 7 0-13,-7 2 0 24,9-6 0-24,-4 6 0 0,-5-9 0 8,5-5 0 7,-9 1 0-14,7 0 0 13,3-1 0-14,-1 9 0 23,4 1 0-23,-4 6 0 0,6 6 0 13,-4-4 0-13,-3-3 0 16,5-1 0-16,-2 3 0 14,0-6 0-14,-9-12 0 16,11 3 0-16,-2-6 0 14,-1 12 0-14,5 15 0 14,0 10 0-14,0 7 0 16,0 11 0-16,0 2 0 15,0 2 0-15,0 3 0 16,0 0 0-16,0 0 0 21,-6 0 0-20,2 0 0-1,0 0 0 15,-5 0 0-15,1 0-23 14,-3 0-217-14,5 0-103 17,6 0-300-17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48:48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449">
    <iact:property name="dataType"/>
    <iact:actionData xml:id="d0">
      <inkml:trace xmlns:inkml="http://www.w3.org/2003/InkML" xml:id="stk0" contextRef="#ctx0" brushRef="#br0">12341 16923 346 0,'0'0'266'57,"0"0"-78"-57,0 0-21 0,0 0-48 0,0 0-31 0,0 0 5 0,0 0 7 0,0 0-3 0,0 0-14 58,0 0-18-58,-2 25-9 1,-7 11-20-1,-1 17-22 0,1-7 2 0,5 7 3 0,-6-4-2 1,7-13 4 56,-1-2-8-57,-2-3 6 0,0 3-5 0,6-19-7 0,0-2 2 0,0-13 7 1,0 0-4 2,0 0-1 50,0 0 5-52,0 0-3-1,0 9-6 0,0-9 1 0,0 0-2 0,0 0 8 0,0 0-2 56,0 0 1-56,0 0-1 0,0 0-2 0,38 10 4 0,23 8-5 0,10-1-5 0,-3-9-3 58,3-4 3-58,-1 4 0 0,2-1 4 1,-3 2-8-1,-2-5 0 0,1 4 0 0,6-4 0 0,4-1 0 4,-5 7 0 51,7-10 0-55,-6 8 0 0,2-8 0 0,0 0 0 0,12 0 0 0,-1 0 0 0,3 0 0 59,-5 0 0-59,-3 0 0 0,-4 0 0 0,-4 0 0 0,-11 0 0 0,0 0 0 0,-8 0 0 0,2 0 0 58,0 0 0-58,2 0 0 0,4 0 0 0,11 0 0 0,-1 0 0 0,10 0 0 0,-1 0 0 0,6 0 0 59,-6 0 0-58,-8 0 0 0,4 0 0-1,2 0 0 0,-4 0 0 0,2 0 0 0,-6 0 0 0,10-8 0 64,-4 8 0-64,-2-10 0 0,-7 3 0 0,-3 3 0 0,-3-4 0 0,4 8 0 0,-4-9 0 0,-4 9 0 56,5 0 0-56,-5 0 0 0,-5 0 0 0,1 0 0 0,0 0 0 0,2 0 0 0,8 0 0 0,-2 0 0 59,5 0 0-59,-1 0 0 0,-3 0 0 0,-5 0 0 0,2 0 0 0,0 0 0 0,0 0 0 1,-2 0 0 56,0 0 0-57,-11 0 0 0,9 0 0 0,-10 0 0 0,5 0 0 0,-3 0 0 0,-3 0 0 2,5 0 0 56,-1 0 0-58,-6 0 0 0,7 0 0 0,0 0 0 0,1 0 0 0,12 0 0 0,-1 0 0 59,2 0 0-59,-2 0 0 0,3 0 0 1,-7 0 0-1,8 0 0 0,-8 0 0 0,8 0 0 0,-8 0 0 2,0 0 0 56,9 0 0-58,6 0 0 0,4 0 0 0,-5 0 0 0,7 0 0 0,3 0 0 0,-5 0 0 4,-3 0 0 51,-3 0 0-55,2 0 0 0,-2 0 0 0,1 0 0 0,1 0 0 0,-11 0 0 0,-10 0 0 58,8 0 0-57,-6 0 0-1,-5 0 0 0,22 0 0 0,-9 0 0 0,7 0 0 0,12 0 0 0,-4 0 0 58,2 0 0-58,-4 9 0 0,-4-5 0 0,-3 4 0 0,-1 9 0 0,-3-9 0 0,-6-1 0 0,0 3 0 57,-13 2 0-57,11-12 0 0,-13 7 0 0,-2-7 0 1,3 0 0-1,-5 0 0 0,8 0 0 0,-8 9 0 57,0-9 0-57,2 0 0 0,3 3 0 0,1 2 0 0,-6-1 0 0,4 0 0 0,-4-1 0 57,-6 5 0-57,-4-8 0 0,-1 0 0 0,-6 0 0 0,-8 0 0 0,-11 0 0 0,-4 0 0 0,4 0 0 56,-4 0 0-56,0 0 0 0,0 0 0 0,0 0 0 0,0 0 0 0,0 0 0 0,5 0 0 1,3-27 0 54,3-26 0-55,1-12 0 0,-7-5 0 0,-1 5 0 0,-4 8 0 0,4 7 0 0,2 17 0 57,-2 18 0-57,-4 5 0 0,0 10 0 0,0 0 0 0,0 0-137 0,0 10-70 0,5 1-142 5,18 14-543 49</inkml:trace>
    </iact:actionData>
  </iact:action>
  <iact:action type="add" startTime="9808">
    <iact:property name="dataType"/>
    <iact:actionData xml:id="d1">
      <inkml:trace xmlns:inkml="http://www.w3.org/2003/InkML" xml:id="stk1" contextRef="#ctx0" brushRef="#br0">27051 17074 133 0,'0'0'218'1,"0"0"-88"-1,0 0 15 0,251 3-19 0,-205 7 37 1,-1-6-29 54,14 0-13-55,6-4-9 0,11 0-20 0,10 0 8 0,32 0-16 0,32 0-5 0,23 0-9 58,42 0-3-58,21 0-10 0,40 0-20 0,36 0-4 0,21 0-7 0,-1 0-5 0,-9 0 3 0,-28 0-4 57,-36 0-3-57,-55 0-2 0,-58 0 0 0,-58 0-7 0,-43 0-8 0,-33 0 0 0,-12 0 0 2,0 0 0 56,-109 0 0-57,-91 7 0-1,-104 11 0 0,-73-11 0 0,-38-7 0 0,-2 0 0 0,22 0 0 58,20 0 0-58,47 0 0 0,43-4 0 0,37-7 0 0,62-6 0 0,60 5 0 0,48 3 0 0,46 2 0 58,26 7-4-58,6-9 4 0,29 9 4 1,87 0-4-1,76 0 0 0,71 0 0 0,47 9 0 0,29 7 0 59,13 3 0-59,-31-1 0 0,-24-11 0 0,-44 5 0 0,-49 4 0 0,-63-6 0 0,-52-2 0 0,-51 4 0 5,-28-12 0 50,-10 0 0-55,-36 7 0 0,-124-7 0 0,-103 0 0 0,-91 0 0 0,-32-53 0 0,-16 9 0 58,27-6 0-58,50 14 0 0,51 11 0 0,74 9 0 0,61 13 0 0,61 3 0 0,48 0 0 0,30 0 0 57,38 0 0-56,114 0 0-1,90 40 0 0,76-3 0 1,45-5 0 0,4-15 0-1,-34-6 0 0,-60 7 0 57,-68-7 0-57,-77 6 0 0,-48-5 0 0,-48-5 0 0,-28-1 0 0,-4 6 0 0,-67 5 0 4,-87 11 0 52,-69-9 0-56,-45-10 0 0,-12-9 0 0,19 0 0 0,25 0 0 1,46 0 0-1,59 0 0 4,57 0 0 51,45 0 0-55,29 0 0 0,21 0 0 0,99 0 0 0,72 0 0 0,46 9 0 0,23 7 0 58,-8-4 0-58,-38-4 0 0,-51-8 0 0,-64 0 0 0,-54 0 0 0,-40 0 0 0,-6 8 0 0,-4-8 0 58,-103 0 0-58,-52 0 0 0,-55 0 0 0,-1 0 0 0,10-25 0 0,24 13 0 0,33-4 0 0,35 13 0 60,39-7 0-60,34 10 0 0,31 0 0 0,9 0-133 0,28 0-53 0,18 0-173 0,15 13-163 0</inkml:trace>
    </iact:actionData>
  </iact:action>
  <iact:action type="add" startTime="13825">
    <iact:property name="dataType"/>
    <iact:actionData xml:id="d2">
      <inkml:trace xmlns:inkml="http://www.w3.org/2003/InkML" xml:id="stk2" contextRef="#ctx0" brushRef="#br0">15424 11596 392 0,'0'0'224'0,"0"0"-51"54,0 0 15-54,0 0-36 0,0 0-48 0,0 0-7 0,0 0-2 0,19-3 8 0,-19 3-27 57,0 0-14-57,0 0-13 0,-38 0-14 0,-30 0 23 0,-27 0-9 1,5 7-22-1,-7 1-2 0,-11-4-2 58,7 1-6-58,2-5 7 1,2 0 1-1,7 0 2 0,3 0-5 0,7 0-22 0,-21 0 0 1,-11 0 0 55,-10 0 0-56,-6 0 0 0,-22 0 0 0,-10 0 0 0,-9 0 0 0,-3 0 0 0,9 0 0 2,1 0 0 56,10 0 0-58,7 0 0 0,-11 0 0 0,8 0 0 0,-1 0 0 0,3 0 0 0,-1 0 0 3,6 0 0 55,6 0 0-57,-2-9 0 0,2 7 0-1,4-8 0 0,7 10 0 0,8 0 0 0,13-3 0 0,2 3 0 58,8-4 0-58,0 4 0 0,9 0 0 1,-2 0 0 0,8 0 0-1,0 0 0 0,2 0 0 0,6 0 0 59,-6 0 0-59,3 0 0 1,9 7 0-1,1-3 0 1,11-4 0-1,12 0 0 0,0 0 0 0,4 0 0 57,4 0 0-57,-4 0 0 0,5 0 0 0,-12 0 0 0,3 0 0 0,5 0 0 0,1 0 0 59,15 0 0-59,4 0 0 0,-4 0 0 0,0 0 0 0,2 0 0 0,-6 0 0 0,-6 0 0 0,-5 0 0 59,-4 6 0-59,-6 0 0 0,-5 7 0 0,9-5 0 0,11 1 0 0,6 3 0 0,10-8 0 0,7-1 0 58,6 1 0-58,0 2 0 0,-5-6 0 0,-1 3 0 0,0 6 0 0,-3-2 0 0,-5 5 0 0,5-3 0 57,-1 6 0-57,1 7 0 0,3 10 0 0,4 8 0 0,2 1 0 0,0-4 0 0,0 3 0 59,0-5 0-59,0-3 0 0,0-3 0 0,0-6 0 0,0 8 0 0,0 4 0 0,0 5 0 0,0 14 0 59,0 7 0-59,0 14 0 0,0 7 0 0,0 11 0 0,0 9 0 0,0 5 0 0,0-1 0 0,0-10 0 59,0 4 0-58,0-6 0-1,0-10 0 0,0 3 0 0,0-5 0 0,0-2 0 0,0-2 0 0,0-7 0 57,0-5 0-57,0-2 0 0,0-6 0 0,0 11 0 0,0 5 0 0,0-4 0 0,0-5 0 0,0-18 0 58,0-4 0-58,0-15 0 0,0 1 0 0,0-14 0 0,0 6 0 0,0-13 0 0,0 0 0 2,0-5 0 54,0 3 0-55,2-2 0 0,-2-1 0-1,0-3 0 0,15 5 0 0,18-5 0 0,1 0 0 57,23 0 0-57,-11 0 0 0,13 0 0 0,9 0 0 0,10 0 0 0,29 0 0 0,7 0 0 0,10 0 0 5,15 0 0 50,-10 0 0-55,2 0 0 0,-5 0 0 0,-4 0 0 0,7 0 0 0,1 0 0 0,3 0 0 57,8 0 0-57,-8 4 0 0,6 3 0 0,-2 11 0 1,-10-2 0-1,-5-4 0 0,0 1 0 0,-4 2 0 59,-13 1 0-59,-1-7 0 0,-3 7 0 1,4-7 0-1,1 3 0 0,14-5 0 0,-2 3 0 0,-7-8 0 60,5-2 0-60,-2 0 0 0,-4 0 0 0,1 0 0 0,-5 0 0 0,-7 0 0 0,6 0 0 0,-6 0 0 57,-2 0 0-57,2 0 0 0,-13 0 0 0,-3 0 0 0,-5 0 0 0,-15 0 0 0,-4-2 0 58,4-8 0-58,0 7 0 0,7-1 0 0,4-4 0 0,8-2 0 0,0 0 0 0,11-2 0 0,-11-1 0 59,-8 1 0-59,4-6 0 1,-15 2 0-1,-6 4 0 0,-9 5 0 0,-8-2 0 0,-2 6 0 0,2-7 0 56,-6-2 0-56,-5 9 0 0,5-7 0 0,-11 10 0 0,3 0 0 0,-7-3 0 0,-5 3 0 0,5 0 0 64,-2 0 0-64,6 0 0 0,-4 0 0 0,9 0 0 0,-16 0 0 0,1 0 0 0,-3 0 0 0,-5 0 0 4,-5 0 0 49,0 0 0-53,0 0 0 0,4 0 0 0,-4 0 0 0,0 0 0 0,0 0 0 0,0 0 0 56,0 0 0-56,0 0 0 0,0 0 0 0,0 0 0 0,0 0 0 0,0 0 0 1,2-12 0 56,15-20 0-57,0-18 0 0,6-18 0 0,-4-22 0 0,-13-25 0 0,-6-19 0 0,0-22 0 0,0 5 0 5,0 4 0 49,0 11 0-54,0 6 0 0,0-2 0 0,0 3 0 0,17 6 0 0,-4 5 0 0,-5-1 0 59,7 1 0-59,-9-1 0 0,0 1 0 0,-1 4 0 1,-5-1 0-1,0 4 0 0,0 17 0 1,0 13 0 56,0 19 0-57,0 21 0 1,0 13 0-1,0 12 0 1,0 8 0-1,0 8-88 0,0 0-66 0,0 0-52 57,0 29-54-57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0:22:18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51">
    <iact:property name="dataType"/>
    <iact:actionData xml:id="d0">
      <inkml:trace xmlns:inkml="http://www.w3.org/2003/InkML" xml:id="stk0" contextRef="#ctx0" brushRef="#br0">9523 453 560 0,'0'0'170'7,"0"0"-1"8,0 0-37-15,0 0-32 21,0 0-12-21,0 0-11 0,-14-54 44 17,-62 54-32-17,-34 0-26 13,-27 42-8-13,-17 19-19 17,-6 23-12-17,2 19-11 13,9 12-12-12,22 14 4 14,18 4-5-15,22 2 6 15,28 6-3-15,28 7 13 23,24-5 4-23,7 4 3 0,45-15 20 10,62-20-19 3,43-16 0-13,35-35-15 14,38-37 19-14,18-24-18 16,-10-13-6-16,-26-73-1 19,-39-27 1-19,-41-33-4 13,-41-36 0-12,-44-37-2 1,-40-32-1 15,0-18 1-17,-74 8-2 14,-40 24 0-14,-25 50-6 16,-8 56-68-16,-22 57-28 15,102 74-83-15,8 25-181 13</inkml:trace>
    </iact:actionData>
  </iact:action>
  <iact:action type="add" startTime="4561">
    <iact:property name="dataType"/>
    <iact:actionData xml:id="d1">
      <inkml:trace xmlns:inkml="http://www.w3.org/2003/InkML" xml:id="stk1" contextRef="#ctx0" brushRef="#br0">26575 237 506 0,'0'0'190'21,"0"0"-7"-21,0 0-8 0,0 0-44 14,-301-25-30-14,130 57 4 17,-27 33-19-17,2 22-26 18,0 35-10-18,19 42-6 13,21 19 3-13,38 22-4 13,32-2 14-13,31 6-15 17,36-4 16-17,19-2-24 21,53-6 9-21,75-13-22 0,77-26-9 16,56-26-11-16,38-54 1 14,30-63-2-14,10-15-1 16,-16-113 1-16,-52-48-2 14,-56-38 4-14,-92-42-4 16,-77-34 0-16,-46-30 1 13,-76-26-5-13,-76 7-7 17,-48 31-23-17,-27 47-43 14,-12 67-47-14,10 74-49 16,151 105-106-16,21 51-406 26</inkml:trace>
    </iact:actionData>
  </iact:action>
  <iact:action type="add" startTime="10201">
    <iact:property name="dataType"/>
    <iact:actionData xml:id="d2">
      <inkml:trace xmlns:inkml="http://www.w3.org/2003/InkML" xml:id="stk2" contextRef="#ctx0" brushRef="#br0">24664 10653 522 0,'0'0'282'27,"0"0"-63"-27,0 0-38 0,0 0-57 0,0 0-28 8,0 0-21 15,337 73-14-23,-152-70-6 0,28-3 16 13,38 0-14-13,0 0 7 16,0 0 4-16,-32 0-19 15,-53 0-7-15,-60 0 1 15,-47 0-9-15,-45 0-30 14,-14 0-4-14,-33 0 0 16,-134 18 0-16,-92-1 0 16,-85-9 0-16,-14-8 0 15,29 0 0-15,43 0 0 15,54 0 0-15,55 7 0 15,68 6 0-15,50-8 0 14,50-5 0-14,9 0 0 16,114 3 0-16,82 8 0 22,61 10 0-22,25-9 0 0,-14 1 0 9,-45-5 0 12,-56-4 0-21,-66-1 0 0,-57-3 0 16,-33 0 0-15,-11 0 0 15,-17 6 0-15,-82 2 0 6,-42-4 0 11,-34 0 0-18,0-1-106 1,10 1-84 15,109 2-100-16,13 6-208 14</inkml:trace>
    </iact:actionData>
  </iact:action>
  <iact:action type="add" startTime="10972">
    <iact:property name="dataType"/>
    <iact:actionData xml:id="d3">
      <inkml:trace xmlns:inkml="http://www.w3.org/2003/InkML" xml:id="stk3" contextRef="#ctx0" brushRef="#br0">25267 14296 495 0,'0'0'269'21,"0"0"-79"-21,0 0-2 0,0 0-51 17,0 0-18-17,242-135-5 12,-221 127-43-12,-2 1-7 16,4 7-13-16,0-12-3 15,5 6-10-15,-7-1-7 15,-4 4-5-15,-7-3-10 14,-10 6-4-14,0 0-7 16,0 0-5-16,0 0-11 14,-48 0-3-14,-41-3 14 16,-23 3 4-16,-10-4 0 17,-13-1-1-17,1 5 1 15,-6-11 2-15,3 3-2 13,17-9-4-13,32-8 2 15,25 4-2-15,39-4 0 22,24 6 0-22,0-2 17 0,87-4 23 14,65 6-2-14,67-2-11 17,40 5 5-17,17 0-15 15,-11-2-17-15,-29 7 0 18,-61 3 0-18,-59 5 0 9,-57 3 0 1,-36 0 0-10,-23 0 0 22,0 0 0-22,-82 0 0 0,-74 0 0 16,-52 0 0-16,-28 0 0 16,23 0 0-16,30 0 0 14,48 0 0-14,44 11 0 20,41 0 0-18,37-5 0 10,13-6 0-12,82 0 0 4,91 0 0 9,75 0 0-12,48-9 0 14,-1-10 0-15,-49-3 0 16,-73 13 0-16,-89 9 0 15,-54 0 0-15,-30 0 0 14,-70 0 0-14,-107 34 0 16,-97 22 0-16,-57 3 0 14,15-7 0-14,15-7 0 16,67-12 0-16,63-8 0 14,72-9 0-14,53-9 0 16,46-7 0-16,65 0 0 21,81 0 0-21,48 0 0 0,-3 0 0 14,-28 0 0-14,-39 0-117 16,-107 0-104-16,-17 0-194 17</inkml:trace>
    </iact:actionData>
  </iact:action>
  <iact:action type="add" startTime="12068">
    <iact:property name="dataType"/>
    <iact:actionData xml:id="d4">
      <inkml:trace xmlns:inkml="http://www.w3.org/2003/InkML" xml:id="stk4" contextRef="#ctx0" brushRef="#br0">25121 16940 888 0,'0'0'197'13,"0"0"3"-13,242-4-43 15,-138 4-55-15,7 0-9 15,20 0-6-14,2 4-6 19,-11-4-19-20,-17 0-10 0,-29 0-10 16,-36 0-7-16,-21 0-12 14,-19 0-20-14,-27 0-3 16,-119 0-24-16,-77 0 23 17,-70 0 1-17,-4 0 1 15,10 0 5-15,35 0-2 12,60 8-2-12,53-1-2 23,63-7-3-22,53 0 3-1,23 0 2 10,97 0 19 3,88 0-4-13,62 4-17 14,18 5 0-14,-4 0 0 16,-52 7 0-10,-66-4 0 9,-54 3 0-15,-58 2 0 0,-31-9 0 15,-31 14 0-15,-102 2 0 16,-52 5 0-16,-37-18 0 11,26-6 0 7,32-5 0-18,50 0 0 0,55 0 0 12,32 0 0 7,27 0 0-19,67 0 0 0,75 0 0 14,53 12 0-14,10 25 0 16,-28-1 0-16,-55-8 0 14,-48-3 0-14,-51-13 0 16,-23-12 0-16,0 17 0 16,-53-9 0-16,-48 8 0 22,-36-4 0-22,-23-3-113 0,-8-9-96 13,98 0-117-13,17 0-432 17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52:22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21">
    <iact:property name="dataType"/>
    <iact:actionData xml:id="d0">
      <inkml:trace xmlns:inkml="http://www.w3.org/2003/InkML" xml:id="stk0" contextRef="#ctx0" brushRef="#br0">12166 12443 565 0,'0'0'162'1,"0"0"-37"-1,0 0-14 0,0 0-34 0,0 0-3 0,0 0-7 0,0 0-9 0,0 0-8 0,0 0 4 0,19-14 8 0,-19 10-9 0,0 4-11 0,0 0-14 0,0 0-10 0,0 0-13 132,0 0-2-132,0 0-1 0,0 0 0 0,0 0 0 0,0 0 5 0,0 0 1 0,0 0 13 0,-23 0 32 0,-13 0-24 0,2 0-3 0,0 29 2 0,-4 5-5 1,3-3-6-1,1 3-5 0,9-3 0 0,1 3 1 0,8-2 0 2,-3 5 1 135,6 3 12-137,2 6-7 0,-3 15 0 0,7 4-7 0,1-2 1 0,0 2-3 0,6-8-1 0,-4-2-5 0,4 5-1 0,0-5 2 0,-3 2-5 0,3-4 1 0,0-3 1 0,0 0-1 0,0-10 2 0,0 0-1 0,0-11 1 0,0-8-1 127,0-8 4-127,0-11-5 0,0-2 0 0,0 0 0 0,0 0-1 0,0 0 1 0,0 0 1 0,0 0 1 0,0 0-3 0,0 0 0 0,0 0 0 0,0 0 0 0,0 0-3 1,0 0 3-1,0 0-1 1,0 0-3-1,0 0 3 135,0 0-3-135,-16 0 1 0,-14-40 3 0,-14-21-1 0,-5-8 2 0,9-6-2 0,11 11 0 0,-5 6-2 0,15 15 1 0,9 14-2 0,-3 11 4 0,13 15-2 0,0 3 1 0,0-4 2 0,0 4 1 0,0 0-2 0,0 0 2 0,0 0 1 135,0 0 0-135,0 0 1 0,0 0 3 0,0 4 12 1,0 40 7-1,17 9-20 0,8 1-6 0,5-6 10 0,-9-7-6 0,6-1 1 0,-2-3-5 0,9-6 0 0,-9-3 0 0,-1-9 0 0,-1-6 0 0,-9-4 0 0,-3-9 0 0,10 0 0 4,11 0 0 130,12 0 0-133,13-12 0-1,2-23 0 0,-4 5 0 0,-7 5 0 0,-10-4 0 0,-13 13 0 0,-10 8 0 0,-11 4 0 0,-4 4 0 0,0-6-15 0,0-1-102 0,0 7-93 0,0 0-59 0,0 0-80 0</inkml:trace>
    </iact:actionData>
  </iact:action>
  <iact:action type="add" startTime="10682">
    <iact:property name="dataType"/>
    <iact:actionData xml:id="d1">
      <inkml:trace xmlns:inkml="http://www.w3.org/2003/InkML" xml:id="stk1" contextRef="#ctx0" brushRef="#br0">9544 15409 472 0,'0'0'183'0,"0"0"-31"1,0 0-1-1,0 0-50 0,0 0-15 0,0 0-9 0,0 0-12 0,74 0 9 0,-46 0 11 0,3-6-24 0,9-6-8 0,5 5-1 0,7-11 6 0,7 7-14 0,4 3-4 137,5-5 1-137,6 6-11 0,-7 2-2 0,-2-4 5 0,7 5-15 0,-13-8 1 0,4 5-5 1,0 1-5-1,-4-1 5 0,5-1-5 0,5-5 1 0,-6 4 5 0,-1-1-1 1,1 1-2 0,-4-4 0-1,2 6 0 0,0 3-9 0,4 4-3 0,1-4 0 141,1 4 0-141,-4 0 0 0,0-6 0 0,3 6 0 0,-7-3 0 0,4 3 0 0,-4 0 0 0,4 0 0 0,-2 0 0 0,3 0 0 0,7 0 0 0,-3 0 0 0,-3 0 0 0,15 0 0 1,-6 0 0-1,0 0 0 0,4 0 0 0,-9 0 0 1,1 0 0 145,-7 0 0-146,0 9 0 0,-4-1 0 0,4-1 0 0,0 6 0 0,-4-10 0 0,0 6 0 0,7-5 0 0,-5-1 0 0,2 3 0 0,7-3 0 0,-1 6 0 0,-3-9 0 0,-3 4 0 0,2-1 0 0,-2 2 0 1,-6 2 0-1,2 3 0 0,0-2 0 135,7-1 0-134,-1 3 0 0,2-7 0-1,3 5 0 0,-3-8 0 0,-4 4 0 0,5-4 0 0,-3 0 0 0,-6 0 0 0,-6 0 0 1,-3 0 0-1,-5 0 0 0,5 0 0 0,-3-4 0 0,1 1 0 0,3-2 0 0,-3 5 0 0,5-3 0 0,0-3 0 138,-3 2 0-138,-4 4 0 0,-1-7 0 0,-5 7 0 0,-2-5 0 0,-7 5 0 0,-14-3 0 0,-6 3 0 0,-7 0 0 0,0 0 0 0,-4 0 0 0,0-4 0 0,0 4 0 1,0-6 0-1,0-1-60 0,0 7-249 0,-13-5-195 0</inkml:trace>
    </iact:actionData>
  </iact:action>
  <iact:action type="add" startTime="12431">
    <iact:property name="dataType"/>
    <iact:actionData xml:id="d2">
      <inkml:trace xmlns:inkml="http://www.w3.org/2003/InkML" xml:id="stk2" contextRef="#ctx0" brushRef="#br0">19579 12647 341 0,'0'0'295'0,"0"0"-186"1,0 0 25-1,0 0-29 0,0 0-18 0,0 0 1 0,0 0-12 0,0-10 0 0,0 16 14 0,0 34-25 0,0 17-36 0,0 8 13 0,0 2-6 0,15 6-7 132,8-3 3-132,2-5 5 0,5 0-8 0,-3-3-6 0,-1-9 6 0,1-2-10 0,-4-5-2 0,0-5-4 0,-4-13-4 0,-10-7-2 0,3-8-4 0,-5-9 2 1,-5-2-4-1,4-2 2 0,-6 0-2 0,0 0-1 0,0 0 1 0,0 6-1 158,0-6 0-158,0 0 0 0,0 0 0 0,0 0-5 0,0 0 0 0,0 0-5 0,-25 0 4 0,-24-18 4 0,-14-17-5 0,8 5-2 0,-6 2 2 0,15-1-6 0,8 14 1 0,11-2 4 0,14 6 5 0,4 5 3 0,9 2 0 0,0 4 0 0,0 0 0 0,0 0 2 0,0 0 4 137,0 0 7-137,5 0 18 0,35 13-15 0,19 20-4 0,4 3-3 1,-4 1-1 0,0-9 9-1,-13-7 7 0,-10-8-6 1,-9-7 0-1,-8-6 0 0,-2 6-8 0,2-6 6 0,-6 0-6 0,8 0-1 0,2-8-6 0,2-34 4 0,3-7-5 0,-3-3 6 136,-4 7-4-135,2 4 0-1,-6 16-4 0,-8 4 0 0,-1 14-1 0,-8 2-3 0,0 5-31 0,4 0-73 0,-4 37-119 0,0-5-133 0</inkml:trace>
    </iact:actionData>
  </iact:action>
  <iact:action type="add" startTime="13448">
    <iact:property name="dataType"/>
    <iact:actionData xml:id="d3">
      <inkml:trace xmlns:inkml="http://www.w3.org/2003/InkML" xml:id="stk3" contextRef="#ctx0" brushRef="#br0">19828 15240 458 0,'0'0'185'1,"0"0"-20"-1,0 0 7 0,0 0-33 0,0 0-14 0,0 0 12 0,0-12-3 0,6 12-32 137,26-9-19-137,22 5-8 0,5-3-4 0,11-1-6 0,10 2-13 0,21-5-10 0,13 0 0 0,12-2-42 0,7 1 0 0,-2 2 0 0,-9 8 0 0,-6 2 0 1,-15 0 0-1,-8 0 0 0,-7 0 0 0,-4 0 0 0,-6 0 0 0,-6 0 0 140,-7 0 0-140,-8 0 0 0,-11 0 0 0,-2 12 0 0,-16-12 0 0,-12 0 0 0,-7 0 0 0,-1 0 0 0,-6 0 0 0,0 0 0 0,0 0 0 0,0 0-251 0,0 0-179 0</inkml:trace>
    </iact:actionData>
  </iact:action>
  <iact:action type="add" startTime="14637">
    <iact:property name="dataType"/>
    <iact:actionData xml:id="d4">
      <inkml:trace xmlns:inkml="http://www.w3.org/2003/InkML" xml:id="stk4" contextRef="#ctx0" brushRef="#br0">27243 12630 380 0,'0'0'302'1,"0"0"-147"-1,0 0 8 0,0 0-60 0,0 0-29 0,0 0-12 0,0 0-12 0,27-12-6 0,-27 12-18 0,0 0-6 0,-27 0-6 0,-9 0 0 0,3 19 0 0,3 10-3 138,-4 1 0-138,9 7-4 0,-2 8 1 0,3-2-1 0,12 8-2 0,6-3 13 0,6 9 7 0,0 0-7 0,0 4 10 0,0 5 9 1,12-5 0-1,18-4-7 1,-3-4-6-1,-4-3-4 0,-6-10-9 0,6-2-3 0,-10-9-4 0,6-10 0 0,-9 2-2 5,-1-6 3 127,-5-5 0-132,0-2-2 0,-4-8-2 0,5 0 5 0,-5 0-5 0,0 0-1 0,0 0-1 0,0 0-3 0,0 0 0 0,-45-8 1 0,-12-30 2 0,5-6 1 0,-7 1-2 0,12 12 0 0,7 6 1 1,9 9 1-1,12 7-1 137,0 6 0-137,15-3 2 0,-1 6-1 0,5 0 1 0,0 0 1 0,0 0 1 0,0 0 1 0,0 0 3 0,0 6 8 0,0 31 10 0,23 10-16 0,13 3 20 0,-4-10-1 0,8-5 1 0,-2-7-5 0,-2-12-1 0,0 1-12 0,-1-9 6 0,12-5 0 144,-1-3-9-144,3 0-1 0,12 0-2 0,-2-28-1 0,0-16-1 0,-13 2 2 0,2 2-1 0,-16 12-4 0,-7 6 0 0,-10 7-2 0,0 2 2 0,-11 1-12 1,-4 3-39-1,0 6-73 0,0 3-79 0,0 0-95 0,0 0-322 0</inkml:trace>
    </iact:actionData>
  </iact:action>
  <iact:action type="add" startTime="15812">
    <iact:property name="dataType"/>
    <iact:actionData xml:id="d5">
      <inkml:trace xmlns:inkml="http://www.w3.org/2003/InkML" xml:id="stk5" contextRef="#ctx0" brushRef="#br0">26634 15219 559 0,'0'0'304'0,"0"0"-147"0,0 0-10 0,0 0-26 0,0 0 10 0,0 0-5 0,0 0-11 0,156 0-17 0,-89 0-1 0,22 0-12 0,12 0-20 1,2 0-23-1,13 0-42 0,-10 0 0 0,-7 0 0 135,-4 0 0-135,-9 0 0 0,-4 0 0 0,-4 0 0 0,-4 0 0 0,-3 0 0 0,-12 0 0 0,-10 0 0 0,-7 0 0 0,-10 0 0 0,-5 0 0 0,-4 0 0 0,-10 0 0 0,-5 9 0 0,3-9 0 0,-7 0 0 0,0 0 0 0,-4 0 0 4,0 0 0 132,0 0 0-136,0 0 0 0,0 0 0 0,-14 0 0 0,-54 9-109 0,28-6-173 0,-17 10-141 1</inkml:trace>
    </iact:actionData>
  </iact:action>
  <iact:action type="add" startTime="19550">
    <iact:property name="dataType"/>
    <iact:actionData xml:id="d6">
      <inkml:trace xmlns:inkml="http://www.w3.org/2003/InkML" xml:id="stk6" contextRef="#ctx0" brushRef="#br0">11207 18446 596 0,'0'0'219'0,"0"0"-38"0,0 0-40 139,0 0-36-139,0 0-6 0,0 0 5 0,0 0-22 0,82 0-12 0,-52 0 10 0,8 0-15 0,2 0-6 0,12 0-15 0,1 0-7 0,6 0-4 0,11 0-7 1,1 0-6-1,14 0 5 0,14 0-1 0,0 0-1 0,2 0-9 0,8 0-14 0,12 0 0 140,3 0 0-140,-2 0 0 0,-8 5 0 0,-5-1 0 0,-5-4 0 0,-10 0 0 0,1 0 0 0,-6 0 0 0,-9 0 0 0,2 0 0 1,0 0 0-1,0 0 0 0,5 0 0 0,-5 0 0 0,-6 0 0 0,0 0 0 0,-7 0 0 0,3 0 0 2,6 0 0 138,4 13 0-140,2-13 0 0,20 0 0 0,1 0 0 0,11 0 0 1,10 0 0-1,7 0 0 0,-7 0 0 0,-7 0 0 0,-10-13 0 0,-4 4 0 0,-14 2 0 1,0 7 0-1,3-9 0 0,-3 9 0 0,6-9 0 0,6 2 0 0,3 4 0 0,1-5 0 139,7-2 0-139,-9 3 0 1,-16-1 0-1,-7 8 0 0,-8-4 0 0,-9 4 0 0,0 0 0 0,9-6 0 0,8 3 0 0,5 3 0 0,8-7 0 0,6-2 0 1,2 0 0-1,2 2 0 1,-6 2 0-1,2 1 0 0,-10 1 0 0,0 3 0 0,-5-10 0 137,-8 10 0-137,-11-7 0 0,-3 7 0 0,3-8 0 0,3 8 0 0,1-4 0 0,11-4 0 0,1 8 0 0,1-16 0 0,4 7 0 0,-5 0 0 0,3 5 0 0,-4 1 0 0,3-1 0 0,-1 4 0 0,2 0 0 0,3-8 0 0,1 8 0 140,7 0 0-139,-2 0 0-1,10 0 0 0,-6-10 0 0,7 10 0 0,-9 0 0 0,0-7 0 0,-13 2 0 0,-2 5 0 0,-12 0 0 0,-1 0 0 0,3 0 0 0,-3 0 0 0,7 0 0 0,-4 0 0 0,6 0 0 0,-4-3 0 0,-1-1 0 0,16 4 0 138,-7 0 0-138,0 0 0 0,0 0 0 0,-6 0 0 0,2 0 0 0,-4 0 0 0,-7 0 0 0,3 0 0 0,8-9 0 0,4 9 0 0,0-7 0 0,-4 7 0 0,0 0 0 0,0 0 0 0,-6 0 0 0,2 0 0 0,-7 0 0 0,5 0 0 140,1 0 0-140,10 0 0 0,-7 0 0 0,1 0 0 0,-5 0 0 0,2 0 0 0,-2 0 0 0,1 0 0 0,5 0 0 1,-8 0 0-1,6 0 0 0,-7 0 0 0,1 0 0 0,1 0 0 0,16 0 0 0,12 0 0 0,6 0 0 0,11 0 0 0,-8 0 0 136,-7 0 0-136,-2 0 0 0,-15 0 0 0,-4 0 0 0,-2 0 0 0,-15 0 0 0,0-8 0 0,-8-2 0 0,4 10 0 0,0-2 0 0,-2 2 0 0,2 0 0 0,4 0 0 0,1 0 0 0,3 0 0 0,0 0 0 0,-3 0 0 1,-1 0 0 2,-2 0 0 134,4 0 0-137,-6 0 0 1,5 0 0-1,5 0 0 0,13 0 0 0,9 0 0 0,4 8 0 0,-5 4 0 0,-10-12 0 0,0 0 0 0,-2 0 0 1,3 0 0-1,-4 0 0 0,-1 0 0 0,-2 7 0 0,-15-7 0 0,-6 9 0 0,-1-9 0 3,-7 0 0 129,5 0 0-132,1 0 0 0,-5 0 0 0,11 0 0 0,2 0 0 0,0 0 0 0,0 0 0 0,6 0 0 0,-12-9 0 0,4 2 0 0,2-5 0 0,13 4 0 0,14 3 0 0,9 0 0 0,-9 5 0 0,-8 0 0 0,-21 0 0 136,-10 0 0-136,-14 0 0 0,3 0 0 1,-11 0 0-1,9 0 0 0,6 0 0 0,6 0 0 0,7 0 0 0,6 5 0 0,-6 8 0 0,-1-1 0 1,-5 4 0-1,-11-12 0 1,-1-1 0-1,-3 9 0 0,4-12 0 0,2 0 0 0,2 10 0 0,-6-10 0 137,8 8 0-137,-2-8 0 0,-2 4 0 0,0-1 0 0,-7-3 0 0,-3 4 0 0,-1-4 0 0,-8 6 0 0,-2-6 0 0,-13 0 0 0,-2 0 0 0,-2 0 0 0,0 3 0 0,0 6 0 0,-23 15 0 0,-61 5 0 0,-62-1-193 0,66-19-107 136,-6-9-202-135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53:58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23">
    <iact:property name="dataType"/>
    <iact:actionData xml:id="d0">
      <inkml:trace xmlns:inkml="http://www.w3.org/2003/InkML" xml:id="stk0" contextRef="#ctx0" brushRef="#br0">8914 6845 576 0,'0'0'339'0,"0"0"-191"0,0 0-2 0,0 0-32 0,0 0-5 0,0 0-20 1,0 0-13-1,0 0-10 0,0-8 12 0,0 8-9 0,0 0-9 126,0 8-6-125,0 38-17-1,0 7 4 0,0 4-9 0,0 1-19 0,0-1-13 0,0 4 0 0,0-7 0 0,0-7 0 0,0-13 0 0,0-18 0 0,0-4 0 0,0-3 0 0,0-9 0 0,0 0 0 0,0 0 0 0,0 0 0 128,0 0 0-128,0 0 0 0,0 4 0 0,0-4 0 0,0 0 0 0,0 0 0 0,0 0 0 0,0 0 0 0,0 0 0 0,0 0 0 0,0 0 0 0,0 0 0 0,0 0 0 0,0 0 0 0,0 0 0 0,0 0 0 0,24 0 0 3,30 0 0 124,14 0 0-127,1 0 0 0,3 0 0 1,-2 0 0-1,5 0 0 0,-5 0 0 0,6 0 0 0,-11 0 0 0,5 0 0 0,-1-4 0 0,-3-2 0 0,-3-1 0 0,13-5 0 0,-5 3 0 0,3-3 0 0,2-1 0 0,6-3 0 128,4 5 0-127,-3-6 0-1,7 2 0 0,-14 2 0 0,-2 1 0 0,-7 0 0 0,-8 2 0 0,-4 3 0 1,-4 1 0-1,-1 4 0 0,-6-3 0 0,3 5 0 0,-7-4 0 0,2 4 0 0,-2 0 0 0,11 0 0 0,6 0 0 127,2 0 0-127,4 0 0 0,-4 0 0 0,-2 0 0 0,-9 0 0 0,-2 0 0 0,1 0 0 1,1 0 0-1,7 0 0 0,8 0 0 0,5 0 0 0,1 0 0 0,-1 0 0 0,-1 0 0 0,-4 0 0 0,7 0 0 0,-1 0 0 134,3-4 0-134,0 0 0 0,1 1 0 0,-1-2 0 0,-2 2 0 0,-3-7 0 0,-2 3 0 0,-6-1 0 0,0 4 0 0,-6-2 0 0,-2 6 0 1,-3 0 0-1,9 0 0 0,-2-3 0 0,-5 3 0 0,3 0 0 0,-4 0 0 0,7-4 0 130,-9 4 0-130,5-5 0 0,-3 2 0 0,4 3 0 0,-13-4 0 1,10 4 0-1,-10-6 0 0,5 3 0 0,11-1 0 0,-9 0 0 0,10 4 0 0,-7-4 0 0,1 4 0 0,-5 0 0 0,11-4 0 0,-13 4 0 0,7-3 0 0,-3-3 0 130,5-1 0-130,0 2 0 0,-3-2 0 0,9 3 0 0,-6-4 0 0,4-1 0 0,-2 2 0 0,-3-2 0 0,12 0 0 0,11 5 0 0,5 1 0 0,3-2 0 1,-16 5 0-1,-12 0 0 0,-7 0 0 0,-14 0 0 0,-2 0 0 5,-5 0 0 117,-4 0 0-121,0 0 0-1,-6 0 0 0,-8 0 0 1,1 0 0-1,-10 0 0 0,0 0 0 0,0 0 0 0,0 0 0 0,0 0 0 0,0 0 0 0,13 0 0 0,4 0 0 0,8 0 0 0,2 0 0 0,-14 0 0 125,4 0 0-125,-2 0 0 0,4 0 0 0,4 0 0 0,-11 0 0 0,1 0 0 0,-7 0 0 0,-6 0 0 0,0 0 0 0,0 0 0 0,0 0 0 0,0 0 0 0,0 0 0 0,0 0 0 0,0 0 0 0,0 0 0 0,0 0 0 130,0 0 0-130,5 0 0 0,-5 0 0 0,0 0 0 0,0 0 0 0,0-17 0 0,12-38 0 0,-1-27 0 0,1-21 0 0,-7 6 0 0,1 10 0 0,2 22 0 1,-3 19 0-1,3 21 0 0,-8 18 0 0,11 7 0 0,-1 29-43 1,1 17-297 127,12 19-141-127</inkml:trace>
    </iact:actionData>
  </iact:action>
  <iact:action type="add" startTime="9315">
    <iact:property name="dataType"/>
    <iact:actionData xml:id="d1">
      <inkml:trace xmlns:inkml="http://www.w3.org/2003/InkML" xml:id="stk1" contextRef="#ctx0" brushRef="#br0">10364 10158 400 0,'0'0'178'1,"0"0"-5"-1,0 0-28 0,0 0-42 125,0 0-28-125,0 0-16 0,0 0-7 0,209 0 2 0,-165 0-11 0,11-15-10 0,4-2 14 0,8 0-8 0,20 5 1 0,10 1-1 1,6 3-29-1,15-2 26 0,-2 7 3 0,19-1-10 0,-7-4-8 0,13 2-4 0,3 2 7 129,-3 1-6-129,0-1 6 0,-6 4-8 0,4 0 7 0,2 0-1 0,0 0 0 0,-2-3 3 0,-10 3-6 0,-9 0-10 0,-2-9-1 0,4 4 5 0,3-6-2 0,3-1-4 1,-1 6-5-1,-7 3 11 0,0 3 1 0,-15 0 1 2,11 0 0 126,-8 0-10-128,7 0 2 0,-3-4-4 0,4 4 8 0,6 0-5 0,5 0 3 0,-9 0 1 0,0 0 1 0,-5 0-8 0,-9 0 3 0,-7 0-1 0,-3-12-5 0,-7 0 3 0,-1-4-3 0,-4 2 5 0,1 3 3 0,-7-1-3 130,6 3-2-130,0 5 8 0,-4 0-7 0,4 4-4 0,-8 0 0 1,8 0 0-1,-8 0 0 0,-1 0 0 0,-9 0 0 0,-1 0 0 0,-4-4 0 0,10-3 0 0,-5-3 0 0,1 2 0 0,7-5 0 0,-3-3 0 0,11 1 0 128,0-2 0-128,2-4 0 0,-4 6 0 0,0-2 0 0,-6 5 0 0,-7-5 0 0,7 9 0 0,-2-1 0 0,5 2 0 0,6 2 0 0,-4 2 0 0,-1 3 0 0,7 0 0 0,5 0 0 0,3-4 0 0,-7 4 0 0,-4 0 0 3,-4 0 0 125,-9 0 0-128,-6 0 0 0,1 0 0 0,-12 0 0 0,3 0 0 0,-5 0 0 0,-4 0 0 0,-1 0 0 0,-18 0 0 0,-6 0 0 0,0 0 0 0,4 0 0 0,9 0 0 0,8 0 0 0,14 0 0 1,5 0 0-1,13 0 0 130,4 0 0-130,12 0 0 0,9-4 0 0,15 4 0 0,6-8 0 0,4 8 0 0,13-6 0 0,8 3 0 0,-1-1 0 0,3 4 0 0,3 0 0 0,12 0 0 0,-4 0 0 0,-5 0 0 1,1 4 0-1,-17 9 0 0,-7-1 0 130,-12-9 0-130,0 2 0 0,2-5 0 0,-4 5 0 0,4-5 0 0,-4 8 0 0,0-5 0 0,-1 1 0 0,-5 0 0 0,-7 1 0 0,2-5 0 0,3 0 0 0,-1 0 0 0,0 0 0 0,3 0 0 0,1 0 0 0,-1 0 0 0,1 0 0 129,-3 0 0-129,-3 0 0 0,-2 0 0 0,-8 0 0 0,-5 0 0 0,-1 0 0 1,-5 0 0-1,-15 0 0 0,-1 0 0 0,-9 0 0 0,-15 0 0 0,-6 0 0 0,-7 0 0 0,-4 0 0 0,-10 0 0 0,10 0 0 0,-8 0 0 132,0 0 0-131,6 0 0-1,7 0 0 0,-1 0 0 1,9 0 0-1,4 0 0 0,-1 0 0 0,9 0 0 0,1 0 0 0,8 0 0 0,4 0 0 0,0 3 0 0,11 6 0 0,0-2 0 0,6-2 0 0,4 8 0 0,13-1 0 0,-2-1 0 129,10 6 0-129,0 0 0 0,-6-2 0 0,1 1 0 0,1 2 0 0,-11-5 0 0,-5-6 0 0,-3-3 0 0,-8-4 0 0,-5 0 0 0,-16 0 0 1,-1 4 0-1,5 0 0 1,-2-1 0-1,-6 3 0 0,-5 2 0 0,8-4 0 4,-3-1 0 122,20-3 0-125,3 0 0-1,10 0 0 0,3 0 0 0,-3 0 0 0,0 0 0 0,-4 0 0 0,-15 0 0 0,-2 0 0 0,-12 0 0 0,-7 0 0 0,-8 0 0 0,-5 0 0 0,-10 0 0 0,-8 0 0 0,-1 0 0 0,1 0 0 129,-9 0 0-129,-2 0 0 0,0 0 0 0,0 0 0 0,0 0 0 0,0 0 0 0,0 0 0 0,-13 0-112 0,-46-28-130 0,25 0-26 0,1 4-352 1</inkml:trace>
    </iact:actionData>
  </iact:action>
  <iact:action type="add" startTime="14520">
    <iact:property name="dataType"/>
    <iact:actionData xml:id="d2">
      <inkml:trace xmlns:inkml="http://www.w3.org/2003/InkML" xml:id="stk2" contextRef="#ctx0" brushRef="#br0">25935 12622 529 0,'0'0'253'1,"0"0"-81"-1,0 0-13 0,0 0-39 0,0 0-27 0,0 0 7 0,0 0-14 0,0 0-29 0,153-78 9 0,-73 34-1 127,22-6-19-127,18-3 14 0,25-9-14 0,22 2-7 0,24-2-11 0,7 1-2 0,0 7-1 0,-6 1-7 0,6 0 5 1,2 5-12-1,5-5 1 0,-5-1-5 0,-10-3-7 0,-13 1 0 0,-13-7 0 0,-6-5-2 0,2-11 2 133,-12 2 0-133,-9 9 1 0,-17 5-1 0,-8 10 0 0,-24 9 0 0,-12 9 1 0,-10 8 0 0,-18 7-1 0,-16 2 0 0,-9 11 0 0,-12-1 0 0,-2 8 2 0,-11 0 1 0,4-4-3 0,-4 4 0 0,0 0 0 0,0 0-4 0,0 0 3 130,0 0-2-130,0 0-5 0,-57 0 2 0,-21-3 6 0,-15-5 1 0,1 2 1 0,-3-1-3 0,4 3 3 0,5 4-2 0,6 0 1 0,10 0-1 0,15 0 0 0,20 0 0 0,11 0-1 0,16 0 2 0,8 0 0 0,0 0-1 133,0 0 2-133,13 0 1 0,60 0 0 0,45 0-3 0,23 4-5 0,9-4 5 0,0 0 0 0,-28 0 0 0,-19 0 2 0,-23 0-2 0,-31 0 0 0,-13 0 0 0,-17 0 0 0,-17 0 2 1,-2 0-2-1,0 0-1 0,0 0 1 0,0 0 1 134,-7 28-1-134,-33 9-1 0,-2 1 1 0,8-6-2 0,5-5 2 0,6 1 0 0,6 3-1 0,2-3 1 0,7-9-5 0,3-1-13 0,-1-14-12 0,6-4-19 0,0 0-35 0,0 0-22 0,30-41-39 0,18-40-105 0,-25 35-23 0,-4 2-284 133</inkml:trace>
    </iact:actionData>
  </iact:action>
  <iact:action type="add" startTime="15471">
    <iact:property name="dataType"/>
    <iact:actionData xml:id="d3">
      <inkml:trace xmlns:inkml="http://www.w3.org/2003/InkML" xml:id="stk3" contextRef="#ctx0" brushRef="#br0">30874 10165 353 0,'0'0'303'0,"0"0"-143"0,0 0 16 0,0 0-32 0,0 0-39 0,0 0-16 0,2 15-5 0,15-8-3 0,6-4-19 0,11-3-25 1,4 0-18 132,2 0 3-133,10 0-16 0,3-32 0 0,8-17-3 0,-2-13-2 0,-6-2 0 0,-9-9-1 0,-4 16 0 0,-15 15-2 0,-12 22 2 0,-3 11 0 0,-10 2 1 0,5 7 1 1,-1 0-2-1,-2 3 2 0,6 66-2 0,-3 18 1 2,-5 7-1 125,0-8 0-126,0 5 1-1,4-4 0 0,-2 4 4 0,-2 3-5 0,4-11 4 0,-4-11-3 0,0-10 0 0,7-6 0 0,-7-9 0 0,0-12 0 0,4-6 1 0,-4-8 0 0,0-2 0 1,0-10 2-1,0-4-4 0,0 6 0 133,0-2-1-133,-34 3 0 0,-25-5-1 0,-11-1 2 0,-7-4-1 0,-10 4 0 0,5-2 0 0,2 0 2 0,4-1-1 0,23 2 0 0,18-2-1 0,16 1 1 0,10 2 1 0,3-6 0 1,6 0 0-1,0 0 4 0,0 0 12 0,25 3 49 132,47 1-3-132,33-4-58 0,13 0 10 0,0 0 11 0,9 0-6 0,3 0 0 0,-10-7-3 0,-16-6-3 0,-20 5-3 0,-17 4-3 0,-18 0 2 2,-11-2-4-2,-17 6-1 0,2 0-4 1,-4 0-1-1,2 0 2 0,2 0-2 0,-4 0 4 133,-6-2-1-133,-3 2 3 0,-8-6-6 0,-2 6 1 0,0 0-1 0,0 0-1 0,0 0 0 0,0 0-2 0,0 0-2 0,0 0-17 0,0 0-39 0,-42 0-76 1,-19 0-48-1,19 0-113 0,12 0-917 0</inkml:trace>
    </iact:actionData>
  </iact:action>
  <iact:action type="add" startTime="22415">
    <iact:property name="dataType"/>
    <iact:actionData xml:id="d4">
      <inkml:trace xmlns:inkml="http://www.w3.org/2003/InkML" xml:id="stk4" contextRef="#ctx0" brushRef="#br0">27890 17185 767 0,'0'0'284'0,"0"0"-136"0,0 0 9 0,0 0-25 0,0 0-28 134,346-8-7-134,-176 4-6 1,28 4-6-1,26 0-13 0,24 0-4 0,5 0-26 0,-8 0-42 0,-18 4 0 0,-45 11 0 0,-41-5 0 0,-51-2 0 0,-45-5 0 0,-31-3 0 0,-14 0 0 0,0 0 0 0,0 0 0 0,-63 0 0 0,-74-58 0 135,-57-42 0-135,-48-32 0 0,2-7 0 0,8 1 0 0,27 2 0 0,20 18 0 0,29 20 0 0,30 33 0 0,39 20 0 0,33 20 0 0,30 21 0 0,14 4 0 0,10 0 0 0,0 0 0 0,0 17 0 0,0 68 0 0,0 42 0 0,6 36 0 4,40 26 0 128,3 15 0-132,6 4 0 0,4-17 0 0,-7-19 0 0,1-44 0 0,-13-38 0 0,-12-25 0 0,-10-28 0 0,-9-21 0 0,-5-16 0 0,2 0 0 0,16 0 0 0,20-41 0 0,19-53 0 0,25-61 0 0,7-54 0 0,2-56 0 134,0-34 0-134,-3-28 0 0,-12 25 0 0,-14 48 0 0,-22 55 0 0,-8 64 0 0,-24 61 0 0,-1 46 0 0,-11 19 0 0,0 9 0 0,0 0 0 0,0 0 0 0,0 0 0 0,-23 0 0 0,-53 63 0 0,-46 27 0 0,-30 28 0 0,-25 37 0 3,-17 29 0 132,-10 4 0-134,-11-1 0-1,10-24 0 0,26-27 0 0,34-36 0 0,39-21 0 0,37-33 0 0,29-18 0 0,17-20 0 0,16-4 0 0,7-4 0 0,0 0 0 0,0 0 0 1,0 0 0-1,0 0 0 0,19 0 0 0,26-12 0 0,-5-8-147 132,-28 12-189-131,-8 2-249-1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53:58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9">
    <iact:property name="dataType"/>
    <iact:actionData xml:id="d0">
      <inkml:trace xmlns:inkml="http://www.w3.org/2003/InkML" xml:id="stk0" contextRef="#ctx0" brushRef="#br0">11892 12009 575 0,'0'0'196'1,"0"0"-104"133,0 0 21-134,0 0-25 0,0 0-27 0,0 0-8 0,0 0-4 0,0 0-11 0,0 0-3 0,0 0 10 0,6-11 2 0,-6 51-11 0,0 17-4 0,0 11 5 0,0 20-7 0,0 8-19 0,0 3 6 0,0-9 8 0,0-11-2 0,0-14-4 141,0-8 3-141,0-4-7 0,0 0-5 0,0 1-4 0,0-18 2 0,0-17-6 0,0-6 1 0,0-13-2 0,0 0-1 0,0 0 2 0,0 0-1 0,0 0-2 0,0 0 1 0,0 0 0 0,0 0-1 0,0 0-2 0,0 0 2 0,0 0-4 0,0 0 3 148,0 0-4-148,-31-26 3 0,-9-16 3 0,-3-9 0 0,12 10 0 0,1 16 0 0,14 14 0 0,7 7-1 0,9 4 1 0,0 0 0 0,0 0 1 0,0 0 0 0,0 0-1 0,0-3 1 0,0 3 0 0,0 0 2 0,0 0-1 0,0 0 5 0,0 0 7 4,0 0 16 130,0 0 5-134,0 7-1 0,19 42-7 0,11 13-23 0,3-15 3 0,-10-9 8 0,-4-11-3 0,-2-2 6 0,2-8-5 1,-8-5-7-1,1-6 3 0,-5-6 5 0,-7 0 5 0,14 0-6 0,14 0-1 0,16-6-5 0,15-30-6 0,-2-9-1 137,-13 0 1-137,-6 8 0 0,-21 9-1 0,-2 10 0 0,-15 15-3 0,0 3 2 0,0 0-4 0,0 0-46 0,0 0-45 0,0 0-50 0,0 33-89 0,0-3-101 0,-15-3-629 1</inkml:trace>
    </iact:actionData>
  </iact:action>
  <iact:action type="add" startTime="9553">
    <iact:property name="dataType"/>
    <iact:actionData xml:id="d1">
      <inkml:trace xmlns:inkml="http://www.w3.org/2003/InkML" xml:id="stk1" contextRef="#ctx0" brushRef="#br0">9669 15125 349 0,'0'0'201'0,"0"0"-76"0,0 0 25 0,0 0-30 0,0 0-18 0,0 0-2 0,0 0-11 0,112 4-12 0,-70-4 13 1,12 0-14 137,1 0-14-138,13 0-7 0,10 0-8 0,4 0-5 0,2-7-10 0,7-3-6 0,1-1-2 0,-1 3 5 1,4 0 0-1,-2-1-5 0,6 2-1 0,0 3-7 0,8-8 0 0,9 3-10 0,2 5 6 0,-6-1-8 0,-3 5 7 0,-3 0-3 139,-7 0 0-139,-4 0 5 0,6 0-6 1,-7 0 3-1,3 0-1 0,-2 0-2 0,-4 0-1 0,4 0-1 0,2 0 3 0,-3 0-4 0,3 0 2 0,2 0-4 0,-4-7 8 0,-13-14-3 0,-6 14-7 0,-2 1 0 0,-11 6 0 0,-2 0 0 1,9 0 0 135,-1 0 0-136,3 0 0 0,10 0 0 0,-6 0 0 0,-2 0 0 0,-2 6 0 0,-3-6 0 1,-6 0 0-1,0 0 0 0,5 0 0 0,-7 0 0 0,-6 0 0 0,4 0 0 1,-11 0 0-1,3-6 0 0,2 4 0 0,-1-15 0 0,-3 9 0 137,-5-2 0-137,-6 7 0 0,-17-1 0 0,2 4 0 0,-8 0 0 0,-11 0 0 0,-4 0 0 0,0 0 0 0,0 0-8 0,0-3-123 0,0-6-103 0,0 0-77 0,15 5-286 0</inkml:trace>
    </iact:actionData>
  </iact:action>
  <iact:action type="add" startTime="10875">
    <iact:property name="dataType"/>
    <iact:actionData xml:id="d2">
      <inkml:trace xmlns:inkml="http://www.w3.org/2003/InkML" xml:id="stk2" contextRef="#ctx0" brushRef="#br0">19739 12438 429 0,'0'0'143'1,"0"0"16"130,0 0-9-131,0 0-44 0,0 0-32 0,0 0-7 0,0 0-6 0,19-16 11 0,-8 19 1 0,18 35-49 0,1 6 22 0,18 10 2 0,-4 3 9 0,5 5-25 0,4 6-12 1,-9-7 5-1,2-3-6 1,-6-5-8-1,-8-11-1 1,-5-6-3 136,-1-7-2-137,-7-4-1 0,-5 3-3 0,-7-9 1 0,5 2 0 0,-5-5 2 0,-3-3-3 0,2-5 0 0,0-1-1 0,-6-1 3 0,5 1-2 0,-3 2 0 0,-2-6-1 0,6 1 0 0,-6-4 0 0,0 0 0 0,0 0-2 0,0 0-3 141,0 0 1-141,0 0-2 0,-6 0-3 0,-38 0 0 0,-15-32 8 0,-9 0 1 0,1-5-10 0,-5 4-1 0,11 4-4 0,4 9 8 0,23 2 2 0,15 16 4 0,9-3 1 0,10 5 0 0,0 0 1 0,0 0-1 0,0 0 6 0,0 0-1 1,0 0 23 134,48 0 0-135,15 20-25 0,1 5 0 0,-1-9 8 0,-4-3 4 0,-6 2 3 0,3-1 12 1,-13-7-11-1,5-3 13 0,-16-4-8 0,-7 0 0 0,4 0-11 0,-1 0-6 0,-3-4-6 0,9-36-1 0,-9-5 1 0,-6 9-2 0,0 7 2 140,-10 11-1-139,-3 15 0-1,-6 3-7 0,0 0-33 0,0 0-62 1,0 0-49-1,0 0-163 0,0 13-233 0</inkml:trace>
    </iact:actionData>
  </iact:action>
  <iact:action type="add" startTime="12008">
    <iact:property name="dataType"/>
    <iact:actionData xml:id="d3">
      <inkml:trace xmlns:inkml="http://www.w3.org/2003/InkML" xml:id="stk3" contextRef="#ctx0" brushRef="#br0">19349 14954 399 0,'0'0'267'0,"0"0"-93"0,0 0 19 0,0 0-39 0,0 0-2 0,0 0 9 0,192 0-39 0,-110 0-18 0,20 0-20 0,18 0-7 0,14 0-18 0,12 0-11 0,14 0-15 0,-4-25-13 0,-4 6-20 0,-11-10 0 0,-19 12 0 0,-12 1 0 1,-28 3 0 133,-15 10 0-134,-22 3 0 1,-12 0 0-1,-16 0 0 0,-11 0 0 0,-6 0 0 0,0 0 0 0,0 0 0 0,0 0 0 0,0 0 0 0,0 0 0 0,0 0-97 0,0 0-103 0,0 0-120 0,0-4-255 0</inkml:trace>
    </iact:actionData>
  </iact:action>
  <iact:action type="add" startTime="13054">
    <iact:property name="dataType"/>
    <iact:actionData xml:id="d4">
      <inkml:trace xmlns:inkml="http://www.w3.org/2003/InkML" xml:id="stk4" contextRef="#ctx0" brushRef="#br0">27452 12263 537 0,'0'0'234'0,"0"0"-28"0,0 0-123 0,0 0-5 0,0 0-12 0,0 0-11 0,0 0-20 0,23 233 2 0,-32-164-1 0,-5 9 3 0,-7 4 2 0,-3 2-16 0,1 6 0 0,0-12-6 1,6-13-9-1,3-19 1 0,-1-23-1 134,13-10-2-134,-5-8-7 1,7-5 0-1,0 0-1 0,0 0-1 0,-4 0 0 0,-4 0-3 0,-13-34-8 0,4-15 10 0,-6 1-4 0,4 6-10 0,4 10 10 0,0 5-2 0,5 2 3 0,3 8-1 0,1 5 4 0,6 6 1 0,0 3 1 135,0 3 0-135,0 0 2 0,0 0 5 0,0 0 16 0,0 0 1 0,0 0 0 0,0 0 11 0,0 18 6 0,0 13-26 0,0 6 2 0,8-8 16 0,7-8-2 0,8 1 4 0,0 1 7 0,3 1-14 1,3-8-3-1,-8 3-5 0,-2-5-1 1,0-10-5 136,-8-1-7-137,10-3-1 1,6 0-1-1,7 0-3 0,6-11-1 0,0-18-2 0,-8 4 2 0,-1 5-2 0,-10 0 1 0,0 7-3 0,5 1-15 0,-3 3-43 0,4 2-50 0,-1 7-57 0,-20 0-102 0,-2 0-67 0</inkml:trace>
    </iact:actionData>
  </iact:action>
  <iact:action type="add" startTime="13958">
    <iact:property name="dataType"/>
    <iact:actionData xml:id="d5">
      <inkml:trace xmlns:inkml="http://www.w3.org/2003/InkML" xml:id="stk5" contextRef="#ctx0" brushRef="#br0">26512 14786 386 0,'0'0'374'0,"0"0"-196"0,0 0-1 0,0 0-45 0,0 0-7 0,0 0 10 0,204-4-22 0,-122 4-28 0,18 0-10 0,24 0-10 0,11 0-7 135,4 0-8-135,2 0-7 0,-8 0-8 0,-5 0-19 0,-20-7-16 0,-11 2 0 0,-32 2 0 1,-8-1 0-1,-17-2 0 1,-15 6 0-1,-12 0 0 0,-9 0 0 0,-4 0 0 0,0 0 0 0,0 0 0 0,0 0-87 0,0 0-68 0,0 0-58 4,-17 0-151 132</inkml:trace>
    </iact:actionData>
  </iact:action>
  <iact:action type="add" startTime="17928">
    <iact:property name="dataType"/>
    <iact:actionData xml:id="d6">
      <inkml:trace xmlns:inkml="http://www.w3.org/2003/InkML" xml:id="stk6" contextRef="#ctx0" brushRef="#br0">11567 18268 735 0,'0'0'130'0,"0"0"-9"0,0 0-35 0,0 0-9 0,243-66-12 0,-178 50-5 0,5-2 17 0,-1 6 15 0,9 5-21 0,9 7-12 0,12 0-2 0,21 0-8 0,6 0-13 1,15 0-8-1,3 0-8 0,14 0 6 0,-7 0 3 135,14 0-3-135,3 0 9 0,-10 0-7 0,2 0-6 0,-16 0-1 0,-5 0-3 1,2 0-8-1,4 0 3 0,3 7-5 0,8-7 2 0,4 5-3 0,-6 2 0 0,-7 3 1 0,5 5 2 0,-11-6-4 0,-6-9-6 0,2 4 0 0,-6-4 0 2,-3 0 0 132,1 0 0-134,-3 0 0 0,-8 0 0 0,0 0 0 0,4 0 0 0,-6 0 0 0,15 0 0 0,2 0 0 0,10 8 0 0,-10-8 0 0,-7 7 0 0,-8-7 0 0,-8 0 0 0,-7 10 0 1,-10-10 0-1,-3 8 0 0,-1-4 0 1,-1-1 0 141,9-3 0-142,11 0 0 0,1 0 0 0,1 0 0 0,6 0 0 0,-2 0 0 0,-5 0 0 0,-1 4 0 0,8 5 0 0,-7 0 0 0,13 7 0 0,1-4 0 0,-1 3 0 0,2 2 0 0,11-5 0 0,-9 6 0 0,3-11 0 0,-11-4 0 0,-8 7 0 140,6 5 0-139,-3-5 0-1,1-2 0 0,0 2 0 0,-5-1 0 0,-5 0 0 0,-3-9 0 0,-2 0 0 1,-4 0 0-1,-3 0 0 0,-11 0 0 0,5-9 0 0,-2 0 0 0,5-1 0 0,-3 2 0 0,-8-2 0 0,-2 3 0 0,2 7 0 0,-13-8 0 140,11 4 0-140,-4-2 0 0,-3 3 0 0,-3 3 0 0,-3-7 0 1,4 7 0-1,1-9 0 0,-1 9 0 0,3-9 0 0,-3-7 0 0,-4 3 0 0,11-2 0 0,-2 3 0 1,6 3 0-1,2-10 0 1,-2 6 0-1,-2 1 0 0,6 2 0 0,6-5 0 138,-3 11 0-138,1-5 0 0,11 2 0 0,-4-1 0 0,12 8 0 0,0 0 0 0,1 0 0 0,-7 0 0 0,6 0 0 1,-12 0 0-1,-1 8 0 0,-1-1 0 0,-13-7 0 0,4 9 0 0,-6-9 0 0,-4 0 0 0,10 0 0 0,-4 0 0 143,-4 0 0-143,-3 0 0 0,3 0 0 0,0 0 0 0,8-9 0 0,11 9 0 0,8 0 0 0,6 0 0 0,18 0 0 0,-3 0 0 0,2 0 0 0,-2 0 0 0,-6 0 0 1,-10 0 0-1,-11 0 0 0,-5 0 0 0,-6 0 0 0,-4 0 0 0,3 0 0 138,-1 0 0-137,-2 0 0-1,11 0 0 0,8 0 0 0,4-7 0 0,15 7 0 0,6 0 0 1,-8 0 0-1,-13 0 0 0,-16 0 0 0,-26 0 0 0,-4 0 0 0,-11 0 0 0,-10 0 0 0,-5 0 0 0,-7 0 0 0,-10 0 0 0,5 0 0 0,-8 0 0 140,-3 0 0-140,-1 0 0 0,-3 0 0 0,-4-8 0 0,0 8 0 0,0 0-35 0,0 0-84 0,-70-10-102 0,-54-9 13 0,54 1-37 0,-3 18-311 0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53:58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88">
    <iact:property name="dataType"/>
    <iact:actionData xml:id="d0">
      <inkml:trace xmlns:inkml="http://www.w3.org/2003/InkML" xml:id="stk0" contextRef="#ctx0" brushRef="#br0">28387 17467 750 0,'0'0'236'0,"0"0"-88"0,0 0-13 1,0 0-11-1,0 0-9 0,0 0-20 0,0 0-13 0,0 0-9 0,135-13-25 0,-15 13-2 0,24 0-8 136,24-4-2-136,24-8-9 0,21-4-3 0,2-14 1 0,-11 15 3 0,-23-2-11 1,-44 5-17-1,-38 12 0 0,-31 0 0 0,-39 0 0 1,-25 0 0-1,-4 0 0 0,0 0 0 0,0 0 0 0,-23-21 0 0,-69-23 0 0,-47-26 0 0,-62-23 0 4,-26-26 0 136,-13 5 0-140,12 11 0 0,13 9 0 0,27 17 0 0,16 20 0 0,20 11 0 0,28 14 0 0,35 11 0 0,34 14 0 0,34 3 0 0,21 4 0 0,0 0 0 0,0 0 0 1,0 0 0 0,13 20 0-1,50 70 0 0,26 36 0 0,16 29 0 1,-6 13 0 138,0-8 0-139,-13-14 0 0,-5-15 0 0,-18-26 0 0,-8-23 0 0,-18-24 0 0,-9-16 0 0,-11-23 0 0,-9-10 0 0,-8-7 0 0,6-2 0 1,-6 0 0-1,0 0 0 1,0 0 0-1,0 0 0 0,0 0 0 0,0 0 0 0,0 0 0 0,0 0 0 142,0 0 0-142,0 0 0 0,0 0 0 0,0 0 0 0,0 0 0 0,15-11 0 0,15-71 0 0,-1-27 0 1,5-56 0-1,0-31 0 0,-9-27 0 0,-2-19 0 0,-8 30 0 0,-11 41 0 0,-4 61 0 0,0 56 0 0,0 25 0 0,0 22 0 0,0 7 0 139,0 0 0-139,0 0 0 0,0 0 0 0,0 15 0 0,-53 51 0 0,-12 18 0 0,2 31 0 0,-2 17 0 0,-5 23 0 0,5 7 0 0,-5-9 0 0,-4-18 0 0,-4-21 0 0,9-29 0 1,-1-11 0-1,18-26 0 0,10-14 0 0,8-18 0 1,23-5 0 135,3-11 0-136,8 0 0 0,0 0 0 0,0 0 0 0,0 0 0 0,0 0 0 0,0 0 0 0,0 0 0 0,0 0 0 0,0 0 0 0,-4 0-11 0,4 0-179 0,0 0-122 0,0 0-286 0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3T05:55:38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7">
    <iact:property name="dataType"/>
    <iact:actionData xml:id="d0">
      <inkml:trace xmlns:inkml="http://www.w3.org/2003/InkML" xml:id="stk0" contextRef="#ctx0" brushRef="#br0">26059 12952 757 0,'0'0'89'1,"0"0"40"-1,0 0-50 0,0 0-39 0,0 0 14 0,0 0 30 48,-264-72-20-48,130 72 17 0,-12 0-10 0,1 32-4 0,4 48-19 0,16 27 7 3,11 23-10 46,20 27 0-49,30 5-5 0,18 10-2 0,40 1-4 0,6-2 9 0,74-5-14 53,62-10-11-53,39-16-3 0,40-30 7 0,17-36-18 0,4-46 5 0,-19-28-6 0,-19-25-3 52,-46-61 0-52,-32-43 0 0,-48-43-2 0,-49-45-2 0,-23-40 0 0,-30-16 2 0,-58 19-1 4,-22 38-33 45,-3 46-40-49,-8 58-19 0,12 41-50 0,67 71-83 0,2 24-78 0</inkml:trace>
    </iact:actionData>
  </iact:action>
  <iact:action type="add" startTime="4288">
    <iact:property name="dataType"/>
    <iact:actionData xml:id="d1">
      <inkml:trace xmlns:inkml="http://www.w3.org/2003/InkML" xml:id="stk1" contextRef="#ctx0" brushRef="#br0">25947 16229 470 0,'0'0'190'1,"0"0"-92"-1,0 0 36 0,0 0 0 47,0 0-50-47,0 0-15 0,-343-45 2 0,210 45 2 0,2 20-8 0,5 42-2 51,8 7 2-51,12 24-14 0,7 10-4 0,13 16-10 0,27 24-9 0,17 0 11 0,36 16-7 55,6 1-7-55,69-5 4 0,64-8-15 0,33-22 2 0,30-31 3 0,23-32-13 0,-6-45 2 53,-8-17-8-53,-24-46 0 0,-25-59 1 0,-26-60-1 0,-35-50-2 0,-44-35 2 0,-45-6-3 53,-6 23 1-53,-44 23-4 0,-45 36 2 0,-22 39-33 0,-11 27-34 0,-13 43-27 0,-11 36-34 4,87 29-90 45,15 12-154-49</inkml:trace>
    </iact:actionData>
  </iact:action>
  <iact:action type="add" startTime="6643">
    <iact:property name="dataType"/>
    <iact:actionData xml:id="d2">
      <inkml:trace xmlns:inkml="http://www.w3.org/2003/InkML" xml:id="stk2" contextRef="#ctx0" brushRef="#br0">11875 8753 656 0,'0'0'267'0,"0"0"-107"0,0 0-50 1,0 0 5-1,0 0-10 0,0 0-9 47,17-16-29-47,-17 16 3 0,0 0-11 0,-11 0-12 0,-48 0 16 0,-27 0 13 0,-7 0-34 53,-8 0-3-53,-15 0-8 0,-6 0 1 0,-15 0-20 0,6 0-12 0,-1-9 0 1,5 5 0 51,-10 1 0-52,-12-1 0 0,-26 4 0 0,-11 0 0 0,3 0 0 0,-2 0 0 0,3 0 0 53,-5 0 0-53,-9 0 0 0,-9 0 0 0,-1 0 0 0,8 0 0 0,10 0 0 0,11 0 0 51,9 0 0-51,5 0 0 0,3 0 0 0,11 0 0 0,7 0 0 0,10 11 0 0,5-2 0 53,-3-5 0-53,-7 0 0 0,-13 0 0 0,-2 0 0 0,-4-4 0 0,-4 0 0 0,11 0 0 52,18 0 0-52,2 0 0 0,3 0 0 0,-9 0 0 0,11 5 0 0,14 3 0 0,22-4 0 52,25 7 0-52,6 3 0 0,6-3 0 0,7 1 0 0,-9 4 0 0,9-4 0 54,-5 6 0-54,-3-5 0 0,12-1 0 0,2 4 0 0,8-4 0 0,9 0 0 0,2-5 0 0,2 3 0 52,11-7 0-52,6-3 0 0,-10 4 0 0,1 2 0 0,1-1 0 0,-1 5 0 0,-8-2 0 51,11 9 0-51,-2 2 0 0,-3 18 0 0,7 12 0 0,4 18 0 0,0 10 0 1,0 8 0 50,0 18 0-51,0 6 0 0,0 15 0 1,15 10 0-1,-3 0 0 0,3-3 0 4,-2 6 0 45,-5-4 0-49,1 2 0 0,-3 3 0 0,-2-2 0 1,0-11 0-1,-2-10 0 0,7-12 0 52,-1-9 0-52,-1-4 0 0,5 0 0 0,-8-8 0 0,5-4 0 0,-5-2 0 0,4-5 0 53,7-10 0-53,-8-4 0 0,-3-4 0 0,4-9 0 1,-4-3 0-1,-4-5 0 0,5-1 0 51,-5-7 0-51,0-3 0 0,0-10 0 0,0-8 0 0,2 3 0 0,-2-5 0 0,6-5 0 51,-2 3 0-51,11-3 0 0,19 0 0 0,18 0 0 0,22 0 0 0,8 0 0 52,3-8 0-52,5-2 0 0,-3 7 0 0,14-1 0 0,4 1 0 0,26-3 0 0,6 6 0 3,21 0 0 49,0 0 0-52,-6 0 0 0,1 0 0 0,-7 0 0 0,-7 0 0 0,6 0 0 0,7 0 0 52,10 0 0-52,11 0 0 1,12 0 0-1,-8 0 0 0,-10 0 0 0,-7 0 0 0,-8 0 0 50,-3 0 0-50,-7 0 0 0,-5 0 0 0,-3 0 0 0,3 0 0 1,0 0 0 0,-2 0 0 51,-2 0 0-52,-7 0 0 0,1 0 0 0,-1 0 0 0,7-16 0 0,-4 1 0 0,-11 3 0 51,-11-4 0-51,-6-2 0 1,-6 7 0-1,-9-3 0 0,-3 3 0 0,-5-1 0 0,-7 3 0 52,-5-3 0-52,5-1 0 1,-3 6 0 0,-5-1 0-1,-2-2 0 0,4 8 0 0,-6-8 0 51,2 3 0-50,-6-2 0-1,-8 1 0 0,-5 4 0 0,2-3 0 0,0 1 0 0,0 4 0 51,9-8 0-51,4 7 0 0,2-5 0 0,0 4 0 0,4 0 0 0,-4 4 0 0,0 0 0 53,-12 0 0-53,-12 0 0 0,-7 0 0 0,-16 0 0 0,1 0 0 0,-7 0 0 0,-6 0 0 50,0 0 0-50,0 0 0 0,0 0 0 0,0 0 0 0,0 0 0 0,0 0 0 53,0 0 0-53,0 0 0 0,0 0 0 0,0 0 0 0,0 0 0 0,0 0 0 0,0-6 0 4,0 6 0 44,0 0 0-48,0 0 0 0,0 0 0 0,0-19 0 1,0-21 0-1,5-26 0 51,-1-28 0-51,-4-17 0 0,0-15 0 0,0-13 0 0,0-12 0 0,0-4 0 0,0-1 0 3,-9 0 0 49,1 6 0-52,-3-5 0 0,1 4 0 0,4-13 0 0,1-4 0 0,5-8 0 1,0 2 0 49,0-7 0-50,0 7 0 0,0 11 0 0,0 23 0 0,0 34 0 0,9 32 0 55,-7 24 0-55,-2 25 0 0,0 11 0 0,0 6 0 0,0 2 0 0,0 6 0 0,0 0 0 0,0 0 0 51,0 0 0-51,0 0 0 0,0 0 0 0,0 0 0 0,0 0 0 0,0 0 0 1,0 0 0 49,-2 0 0-50,-76-4 0 0,-42-11 0 0,-36-2 0 0,-15 2 0 0,-4 7 0 51,-10-2 0-51,-11 10 0 1,0 0 0-1,-15 0 0 0,-12 0 0 0,-7 0 0 0,5 0 0 52,1 0 0-52,-1 18 0 0,-1 10 0 0,-16-5 0 0,4 2 0 0,2 0 0 0,8-8 0 52,9-6 0-51,6-11 0-1,17 0 0 0,7 0 0 0,3 0 0 0,5 0 0 0,0-4 0 53,6 1 0-53,-2-7 0 0,10 8 0 0,3 2 0 0,8 0 0 0,11 0 0 0,4 0 0 4,-5 8 0 48,-6 24 0-52,-4 0 0 0,3 1 0 0,16-1 0 0,29-2 0 0,15-6 0 0,26-3 0 52,12-6 0-52,17-5 0 0,15-7 0 0,13 6 0 0,3-6 0 0,3-3 0 1,0 4 0 50,0-4 0-51,-1 0 0 0,-1 0 0 0,4 0 0 0,2 5 0 0,0-1 0 1,0 21 0 51,0 15 0-51,0 22 0-1,0 14 0 0,0 20 0 0,0 13 0 0,0 13 0 0,8 9 0 51,1 9 0-51,-1-3 0 0,7 10 0 0,-9 8 0 0,13 10 0 0,-4 7 0 0,4 3 0 53,0-3 0-53,-13-14 0 0,5-11 0 0,-7-17 0 0,0 2 0 0,1-10 0 0,5 2 0 52,-4-15 0-52,3-2 0 0,-9-14 0 0,4-10 0 0,-4-10 0 0,0-20 0 0,0-3 0 52,4-14 0-52,-4 6 0 0,4 6 0 0,5 1 0 0,-3-4 0 0,-2-13 0 2,-1-11 0 52,-3-8 0-54,6-13 0 0,2 0 0 0,18 4 0 0,22-1 0 0,9 2 0 0,17-5 0 50,4 4 0-50,4-4 0 0,11 0 0 0,6 0 0 0,16 0 0 0,3-25 0 0,11-3 0 52,12-6 0-52,-2 6 0 0,7 3 0 0,-5 0 0 0,4 10 0 0,1 2 0 0,-1-3 0 54,7 1 0-54,2-8 0 0,-3 0 0 0,-5 4 0 0,-5-4 0 0,-8 11 0 0,-1 2 0 51,-1 1 0-51,4 3 0 0,10 3 0 0,3-1 0 0,1 4 0 0,-7-3 0 0,-12-3 0 53,-12 3 0-53,-6 3 0 0,-5-3 0 0,-10-3 0 0,11-1 0 0,-13-1 0 0,8-2 0 52,6 4 0-52,1-7 0 0,12 4 0 0,-8 2 0 0,-4 2 0 0,-16 1 0 0,-7 4 0 53,-5 0 0-53,4-3 0 0,1-1 0 0,3-2 0 0,3-2 0 0,6 1 0 1,4-5 0 51,11-1 0-52,2-2 0 0,6-2 0 0,-6-1 0 0,-4 3 0 0,0 2 0 0,-13-6 0 52,-9 1 0-52,-8 3 0 0,-12 2 0 0,-17 6 0 0,-15 2 0 0,-22 1 0 0,-3 1 0 51,-7 3 0-51,-1 0 0 0,-5 0 0 0,0 0 0 0,0-6 0 0,0 6 0 0,0 0 0 51,0 0 0-51,0 0 0 0,0 0 0 0,6 0 0 0,13 0 0 0,2 0 0 53,-4 0 0-53,-7 0 0 0,-10 0 0 0,0 0 0 0,0 0 0 0,0 0 0 0,0 0 0 51,0-4 0-51,0 4 0 0,0-12 0 0,0-37 0 0,0-48 0 0,0-50 0 0,-10-53 0 52,-24-30 0-52,0-26 0 1,3-34 0-1,3-34 0 0,-5-19 0 0,12 9 0 0,8 7 0 51,2 25 0-51,7 40 0 0,4 34 0 0,0 38 0 0,0 47 0 0,15 34 0 0,17 39 0 51,-11 26 0-51,-2 19 0 0,-13 20-52 0,2 5-162 0,-8 22-79 0,0 37-353 1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21:01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72">
    <iact:property name="dataType"/>
    <iact:actionData xml:id="d0">
      <inkml:trace xmlns:inkml="http://www.w3.org/2003/InkML" xml:id="stk0" contextRef="#ctx0" brushRef="#br0">11498 9660 235 0,'42'-12'503'103,"-40"12"-358"-103,-2-4-33 1,0 4-65-1,0-9-47 0,-59 2 3 0,-29 2 30 0,-32 5 20 0,-7 0 2 0,-10 50 0 0,6 36 8 0,5 33 7 0,4 39-5 0,10 21-6 0,30 23 1 0,19-12-11 0,33-9-14 4,30-18 1-4,0-5 1 1,49-17 6-1,67-16-4 0,35-29-16 8,35-43 13-4,31-50-36 16,-2-3-4-20,4-114 3 12,-29-53-2-12,-35-38 1 22,-47-32-8-22,-55 3 9 0,-53 22-4 15,0 37-45-15,-74 47-39 15,-34 60-65-14,33 68-93 15,11 0-216-16</inkml:trace>
    </iact:actionData>
  </iact:action>
  <iact:action type="add" startTime="7704">
    <iact:property name="dataType"/>
    <iact:actionData xml:id="d1">
      <inkml:trace xmlns:inkml="http://www.w3.org/2003/InkML" xml:id="stk1" contextRef="#ctx0" brushRef="#br0">11624 11783 296 0,'0'0'208'20,"0"0"-10"-20,0 0-42 0,0 0-78 13,0 0-9-13,0 0 21 17,0 0-13-17,-204-104-16 14,77 104-3-14,-18 0 12 16,0 11-9-16,1 47-27 15,7 20 8-14,15 19-16 13,17 18 2-13,23 16 2 13,25 3 4-14,27 6-4 16,30-2 5-16,4 6-7 23,89-2-8-23,44-11 3 0,38-12-18 5,29-34-3 18,5-41 2-23,-9-44-8 0,-16-11 3 16,-35-100 1-16,-31-48-3 16,-42-58 2-16,-30-49 1 15,-41-28-4-15,-5 8 1 14,-19 45-21-14,-45 61-14 15,-13 63-61-15,-12 55-62 14,36 62-94-14,9 37-402 17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21:01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15">
    <iact:property name="dataType"/>
    <iact:actionData xml:id="d0">
      <inkml:trace xmlns:inkml="http://www.w3.org/2003/InkML" xml:id="stk0" contextRef="#ctx0" brushRef="#br0">3863 9024 145 0,'0'0'127'7,"0"0"-65"9,0 0 2-16,0 0-22 15,0 0 12-15,0 0 26 15,0 0 9-15,0 0-5 16,0 0-3-16,0 0 9 21,59-10 12-21,-54 10 9 0,-5 0 13 15,0-3-8-15,0 3 7 16,0-4-33-15,0 4-6 13,0 0-18-14,0 0-11 15,0 0-11-15,-28 0-19 13,-86 0-8-13,-69 29 22 17,-74 6 13-17,-55-2-2 12,-21-8-19-12,-4 0-31 16,23 0 0-16,42-6 0 22,51 2 0-22,42-1 0 0,48-8 0 20,49-2 0-19,38-7 0 6,21-3 0-2,12 0 0 9,11 0 0-14,0 0 0 15,4 0-137-15,32 0-201 15,-2 0-292-15</inkml:trace>
    </iact:actionData>
  </iact:action>
  <iact:action type="add" startTime="10005">
    <iact:property name="dataType"/>
    <iact:actionData xml:id="d1">
      <inkml:trace xmlns:inkml="http://www.w3.org/2003/InkML" xml:id="stk1" contextRef="#ctx0" brushRef="#br0">14924 9014 550 0,'0'0'308'22,"0"0"-61"-22,0 0-49 1,0 0-38 14,0 0-53-15,0 0-16 15,72-7-29-15,-144-1-20 15,-61-5 58-15,-50 1-6 14,-21 2-26-13,-20 10-48 13,-1 0-20-14,8 0 0 14,17 0 0-14,37 0 0 18,35 10 0-18,37-2 0 13,34-4 0-13,28-1 0 17,20 19 0-17,9 13-77 20,0-13-150-19,32 11-315-1</inkml:trace>
    </iact:actionData>
  </iact:action>
  <iact:action type="add" startTime="10831">
    <iact:property name="dataType"/>
    <iact:actionData xml:id="d2">
      <inkml:trace xmlns:inkml="http://www.w3.org/2003/InkML" xml:id="stk2" contextRef="#ctx0" brushRef="#br0">27481 9261 710 0,'0'0'283'21,"0"0"-76"-21,0 0-40 0,0 0-37 14,0 0-32-14,0 0-11 16,0 0-21-16,101-54-3 18,-158 45-20-18,-92 1 4 14,-87 0 48-13,-57 8-44 12,-36 0-51-13,-4 0 0 23,13 0 0-23,33 19 0 0,45-6 0 14,61-1 0-14,44-6 0 14,46-6 0-14,41 0 0 16,27 0 0-16,18 0 0 14,5 0 0-14,0 12-190 16,0 5-131-16,13 13-786 14</inkml:trace>
    </iact:actionData>
  </iact:action>
  <iact:action type="add" startTime="17300">
    <iact:property name="dataType"/>
    <iact:actionData xml:id="d3">
      <inkml:trace xmlns:inkml="http://www.w3.org/2003/InkML" xml:id="stk3" contextRef="#ctx0" brushRef="#br0">1164 10255 141 0,'0'0'105'25,"0"0"-12"-25,0 0-12 0,0 0-29 14,0 0-13-14,0 0-26 16,0 0-9-16,0 0-4 13,0-7 0-13,0 7 0 24,0 0-3-23,-4 0 1 0,4 0-2 5,0 0 3 9,0 0 0-15,0 0 1 14,0 0 1-14,0 0 18 16,0 0 51-16,0 0 72 14,0 0 6-14,0 0-26 15,0 0-23-14,0 0-19 20,0 0-6-21,0 0-5 0,0 0 14 9,0 0 0 12,0 0-10-21,0 0 0 0,0 4-4 14,0 5-8-14,0 16-9 16,0 19 2-16,0 31-36 17,0 25 11-17,0 15 3 15,0 12 1-15,0 4-7 14,0-12-6-14,-11 3-20 15,9-7 0-15,-4-5 0 14,2-8 0-14,4-12 0 16,-7-20 0-15,7-22 0 13,0-12 0-14,0-15 0 23,0-8 0-23,0-11 0 0,0-2 0 17,0 0 0-17,0 0 0 8,0 0-66 6,0 0-70-14,0-33-60 18,11 11-108-16,-3 0-129 16</inkml:trace>
    </iact:actionData>
  </iact:action>
  <iact:action type="add" startTime="18030">
    <iact:property name="dataType"/>
    <iact:actionData xml:id="d4">
      <inkml:trace xmlns:inkml="http://www.w3.org/2003/InkML" xml:id="stk4" contextRef="#ctx0" brushRef="#br0">2142 11019 299 0,'0'0'170'6,"0"0"17"17,0 0-15-23,0 0-24 0,0 0-16 15,0 0-35-15,59 0-3 15,-51 6 12-15,5 13-12 15,-3 16-20-15,7 8-2 15,-6 7-4-15,1 12-23 17,3 6 8-17,-8 11-16 12,-1 2-12-12,-2 0 2 17,-4-3-10-17,0 0 1 14,0-9-7-14,0-4-2 16,0-3-1-16,0-19-6 14,-10-5-2-14,-9-9-1 16,4-8 1-16,-4-13 0 21,0-4-4-21,-2-4 2 1,-11 0 2 13,-10-8-11-14,-9-33 6 15,3-10 3-15,2-1 0 14,1 3-3-14,7 1-16 17,11 7-25-17,10 0-36 13,13-5-22-13,4 2-33 16,0-9-79-16,15 35-20 15,10 8-387-15</inkml:trace>
    </iact:actionData>
  </iact:action>
  <iact:action type="add" startTime="18631">
    <iact:property name="dataType"/>
    <iact:actionData xml:id="d5">
      <inkml:trace xmlns:inkml="http://www.w3.org/2003/InkML" xml:id="stk5" contextRef="#ctx0" brushRef="#br0">2275 10220 662 0,'0'0'189'20,"0"0"-34"-20,0 0-20 0,0 0-50 16,0 0-1-16,0 0 2 13,19 0-20-13,-19 5-21 16,0 15-22-16,0 0-9 14,0-5-11-14,0-5-1 16,0-8-2-16,0-2-1 14,0 13-2-14,0 5-13 27,0-7-17-27,0 6-11 0,0-17 24 6,0 0-34 8,0 0-29-14,0-17-11 21,0-25 19-20,0 20-148-1,0 4-349 17</inkml:trace>
    </iact:actionData>
  </iact:action>
  <iact:action type="add" startTime="19169">
    <iact:property name="dataType"/>
    <iact:actionData xml:id="d6">
      <inkml:trace xmlns:inkml="http://www.w3.org/2003/InkML" xml:id="stk6" contextRef="#ctx0" brushRef="#br0">2759 10183 111 0,'0'0'545'0,"0"0"-279"16,0 0-61-16,0 0-53 13,0 0-20-13,0 0-19 16,89 4-31-16,-60 24-18 14,-1 5-16-14,7 5-9 16,5 10 7-16,13 1-8 15,0 5-7-15,-5 7-5 16,9 1 6-16,-2-11-10 14,-11-2-7-14,3-8-3 16,-16-13 4-16,-10-3-11 15,-2-12 4-15,-10-8-3 15,-5-2 1-15,-4-3-2 14,0 0-4-14,0 0 1 16,0 0-1-16,0 0 2 21,0 0-2-21,0 0 1 0,0 0-1 15,0 0 4-15,0 7-1 16,0 18-4-16,0 18 0 14,-19 14 0-14,-25 15 0 15,-5 11 0-15,-10 2 0 15,-6 9 0-15,2-8 0 16,4 0 0-16,0-9 0 14,14-11 0-14,14-16 0 16,8-23 0-16,14-11 0 13,1-7 0-13,8-9 0 17,0 0 0-17,0 0 0 21,0 0 0-21,0 0 0 0,0 0 0 16,0 0-12-16,0 0-88 15,0-25-94-15,0 4-83 16,17 5-130-16</inkml:trace>
    </iact:actionData>
  </iact:action>
  <iact:action type="add" startTime="19830">
    <iact:property name="dataType"/>
    <iact:actionData xml:id="d7">
      <inkml:trace xmlns:inkml="http://www.w3.org/2003/InkML" xml:id="stk7" contextRef="#ctx0" brushRef="#br0">3804 11253 77 0,'0'0'654'6,"0"0"-415"10,0 0-58-16,0 0-54 16,0 0-49-16,0 0 23 13,129 0-40-12,-91 0-25 14,12 0 4-15,1-7-2 16,8-18-11-16,0-8 1 23,-4-11-6-23,-3-10-6 0,-7-11-9 13,-7-9-6-13,-17-8 0 16,-4-8 1-16,-13-4-2 15,-4-11 0-15,0-5-1 14,0-2 0-14,-42-1-2 15,2 5 3-15,-11 11-2 16,7 10 0-16,-5 12 1 15,9 0-1-15,-2 10 2 15,2 0-1-15,0 8-3 14,-8 4 4-14,5 6-1 17,8 7-2-17,7 12 2 14,16 6-2-14,7 12-1 15,5 4 3-15,0 3 0 19,0 0 2-18,0-3 0 28,0 6-1-23,0-4 1-6,0 4 0 0,0 0 2 0,0 0 9 10,0 0-4-10,0 0 2 16,0 22-4-16,0 35 4 14,0 4-4-14,0 11 11 16,0 7-6-16,0-5 11 14,0 2-2-13,0 3-4 14,0-3 6-15,0-13-8 14,0-15 4-14,0-19-12 17,-4-16-2-17,-4-10-4 19,8-3-2-19,-2 0-6 11,-7 0-7-11,-1-56 0 22,-3-26 15-22,0-8 4 0,-3-4-4 17,13 4 0-17,-1 12 0 5,4 21 0 3,0 21 0 8,0 14 0-16,0 15 1 13,0 1-1-13,0 4 4 17,0-2-2-17,0-2 6 14,0 6-2-14,0 0 15 16,23 0 15-16,22 0 3 13,14 0-24-13,8 12 6 17,-2 19-5-17,-8-8-16 14,-6 1 0-14,-5-2 0 22,-14-9 0-22,-9-6 0 0,-15-2 0 15,-5-2 0-15,-3-3 0 14,0 0 0-14,0 0 0 16,0 0 0-16,0 0 0 14,0 0 0-14,0 0 0 17,0 0 0-17,0 0 0 14,0 0 0-14,0 0 0 16,0 0 0-15,0 0 0 11,0 0 0-12,0 0 0 17,0 0 0-17,12 0 0 22,5 0 0-22,2 0 0 0,4 0 0 19,-6 0 0-17,-6 0 0-1,-3 0 0 23,-4 0 0-24,-4 0 0 78,0 0 0-77,0 0 0-1,0 0 0 0,0 0 0 0,0 0 0 0,0 0 0 0,0 0 0 0,0 0-9 0,-23 0-155 0,6 4-175 0,-2 5-784 13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34:07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75">
    <iact:property name="dataType"/>
    <iact:actionData xml:id="d0">
      <inkml:trace xmlns:inkml="http://www.w3.org/2003/InkML" xml:id="stk0" contextRef="#ctx0" brushRef="#br0">26217 277 128 0,'0'0'80'1,"0"0"26"-1,0 0 16 0,0 0 30 48,0 0 39-48,0 0 5 0,0 0-38 0,0 0-36 0,0 7-17 0,0-7-2 0,0 0-26 80,0 0-15-80,0 0-10 0,0 0-29 0,-9 0-7 0,-33 0-6 0,-21 0 34 1,-9 0 8-1,5 0-28 0,2 0 9 0,6 0-7 52,-5 0 11-52,8 0-12 0,11 0 2 0,-3 0 0 0,-1 0-11 0,-7 0 8 0,-10 0-15 1,-3 0-9 58,-9 0 0-59,-2 4 0 0,-5 10 0 0,3-7 0 0,-8 6 0 0,9-10 0 0,3 3 0 2,-4-3 0 46,9 1 0-48,-3-4 0 0,-2 0 0 0,-4 0 0 0,-3 0 0 0,-3 3 0 4,-3-3 0 42,1 0 0-46,-1 6 0 0,0-6 0 0,-8 3 0 0,2-3 0 0,7 5 0 170,-1-5 0-170,5 0 0 0,-1 0 0 0,1 0 0 0,10 0 0 0,-2 0 0 0,-4 0 0 0,4 0 0 0,-4 0 0 1,0 0 0 0,-1 0 0-1,1 0 0 0,2 0 0 0,4 0 0 0,3 0 0 0,5-8 0 0,5-1 0 0,8 5 0 0,0 4 0 0,5-3 0 0,-1 3 0 0,7 0 0 1,0 0 0 47,-3-6 0-48,-3 6 0 0,5-3 0 0,-5 0 0 0,-5 3 0 0,5 0 0 51,1 0 0-51,-2 0 0 0,1 0 0 0,10 0 0 1,-17 0 0-1,4 0 0 0,-6 0 0 50,-14 0 0-50,9 0 0 0,-3 0 0 0,4 0 0 0,4 0 0 0,6 0 0 0,0 0 0 47,1 0 0-47,-9 0 0 0,-3 0 0 0,1 0 0 0,0 3 0 0,-5-3 0 100,-5 3 0-98,5 3 0-1,-14-3 0-1,-11 4 0 0,9 2 0 0,-13 0 0 0,-4-5 0 0,-2 4 0 0,-5-8 0 0,-1 0 0 0,10 0 0 0,-7 0 0 0,7 0 0 0,2 0 0 48,2 0 0-48,5 0 0 0,-1 0 0 0,1 0 0 0,-5 0 0 0,2 0 0 76,9 0 0-76,6 0 0 0,4 3 0 0,7 1 0 0,3 2 0 0,-3-3 0 0,2 6 0 0,1-2 0 1,5 2 0-1,0 0 0 75,-4-6 0-75,-10 1 0 0,-8 5 0 0,1-5 0 0,11 4 0 0,3-1 0 0,16 3 0 0,6-2 0 0,-3-1 0 0,7 5 0 0,7-3 0 77,3-2 0-77,7-2 0 0,6-5 0 0,2 0 0 0,15 0 0 0,-4 0 0 0,4 0 0 0,0 0 0 0,0 0 0 0,-4 0 0 71,4 0 0-71,-6 0 0 0,6 0 0 0,0 4 0 0,0-4 0 0,0 0 0 0,0 0 0 0,0 0 0 0,0 0 0 73,0 0 0-73,0 7 0 0,0 14 0 0,-5 17 0 1,1 11 0-1,-6 7 0 0,10 6 0 0,-7 2 0 0,7 11 0 0,-6 3 0 73,2-5 0-73,4-1 0 0,0 0 0 0,-7-4 0 0,7 7 0 0,-2-6 0 1,-2 3 0-1,4 2 0 0,-4-1 0 0,0-2 0 75,-3-11 0-75,3-2 0 0,4-10 0 0,0-7 0 0,0-4 0 0,0-9 0 0,0-3 0 0,0 3 0 0,0-3 0 0,-4 0 0 78,4 0 0-78,0 2 0 0,0 8 0 0,0-3 0 0,0 1 0 0,0-8 0 0,0-10 0 0,0-8 0 0,0-1 0 0,0-6 0 2,0 0 0 72,0 0 0-74,0 0 0 0,0 0 0 0,0 0 0 0,0 0 0 0,0 0 0 0,36 0 0 0,16 12 0 0,9-5 0 76,3 2 0-76,9-5 0 0,5 1 0 0,9-2 0 0,-3 1 0 0,3-4 0 0,-10 0 0 0,1 0 0 0,5 0 0 0,-3 0 0 0,15 0 0 76,4 0 0-76,12 0 0 0,5-7 0 0,4-5 0 0,2-1 0 0,-8 5 0 0,-8 4 0 0,-7 4 0 0,6 0 0 0,-6 0 0 76,-6 0 0-76,6 0 0 0,-4 0 0 0,-9 0 0 0,9 0 0 0,-2 4 0 0,6 4 0 0,-5-5 0 0,-1 7 0 0,4-7 0 85,8 6 0-85,3-9 0 0,2 3 0 0,3-3 0 0,-3 0 0 0,4 0 0 0,4 0 0 0,4 0 0 0,-4 0 0 0,-4 0 0 0,-11 7 0 78,-2 3 0-78,0-2 0 0,-2-1 0 0,-4-3 0 1,15 2 0-1,-5-4 0 0,7-2 0 0,-3 6 0 0,-8-6 0 0,-2 4 0 0,-12-1 0 75,-5-3 0-74,-6 0 0-1,0 0 0 0,0 0 0 0,-5 0 0 0,3 0 0 0,17 0 0 0,12 0 0 0,6 0 0 0,-1 0 0 72,-7 0 0-71,0 0 0-1,-2 0 0 0,-4 0 0 1,0 0 0-1,-2 0 0 0,-5 0 0 0,-6 0 0 0,5 0 0 0,-14 0 0 142,-7 0 0-142,5 0 0 1,-7 0 0-1,3 0 0 0,7 0 0 0,-7-7 0 0,-3-1 0 0,3-2 0 0,-2 7 0 0,7-1 0 0,2 1 0 0,12 3 0 0,0 0 0 0,-10 0 0 0,6 0 0 0,-14-5 0 0,-5-5 0 0,0 7 0 0,1-1 0 75,-5-4 0-75,0 4 0 0,2-5 0 0,-2-3 0 0,4 5 0 0,-8-2 0 0,-3 0 0 0,5 6 0 0,-2 3 0 0,8-4 0 72,-4 4 0-72,0 0 0 0,-6 0 0 1,-7 0 0 0,1 0 0-1,1 0 0 0,-4 0 0 0,-1 0 0 0,-10 0 0 0,-7 0 0 240,-5-3 0-240,-2 3 0 0,-9 0 0 0,-1 0 0 0,-9-6 0 0,4 6 0 0,-4 0 0 0,0 0 0 0,0 0 0 0,0 0 0 0,0 0 0 0,0 0 0 0,0-12 0 0,0-17 0 0,0-14 0 0,-34-23 0 0,-8-8 0 0,6-1 0 0,0 7 0 1,5-5 0-1,-7-1 0 0,8 1 0 0,7-1 0 0,0-1 0 0,0 3 0 0,4-3 0 0,-2-2 0 0,-3-1 0 0,5 2 0 0,5-7 0 0,5 2 0 0,-1 9 0 71,3 0 0-71,3 17 0 0,-4 4 0 0,6 11 0 0,-3 8 0 0,5 14 0 0,0 2 0 0,0 9 0 0,-4-7 0 4,0 0 0 62,-2 0 0-66,2-2 0 0,-1 3 0 0,-5-2 0 0,3 2 0 0,3 1 0 0,-2 5 0 1,0-1 0-1,6 8 0 71,0-6 0-71,0-1 0 0,-7-9 0 0,3-15 0 0,-6-1 0 0,1-1 0 0,5 5 0 0,-2 12 0 0,6 7 0 66,0 5 0-66,-3 4 0 0,-1 0 0 0,-2 0-71 0,0 0-56 0,-1 35-73 1,7-7-185-1,0 3-580 0</inkml:trace>
    </iact:actionData>
  </iact:action>
  <iact:action type="add" startTime="14146">
    <iact:property name="dataType"/>
    <iact:actionData xml:id="d1">
      <inkml:trace xmlns:inkml="http://www.w3.org/2003/InkML" xml:id="stk1" contextRef="#ctx0" brushRef="#br0">13757 2935 737 0,'0'0'229'0,"0"0"-73"0,0 0-32 0,0 0-23 0,0 0-21 57,0 0-12-57,0 0-19 0,0 0-8 0,0 0-1 0,50-7-2 0,-50 3 4 0,0 0-11 2,-6-4 0 58,-30 3 25-60,-8 1-20 0,-2 4-7 0,-3-4-1 0,3 4-2 0,-7-4-5 0,9 4-4 0,-5 0 1 65,-5 0 4-65,-3 0-5 0,8 0-7 0,-8 0-10 0,7 0 0 0,-9 0 0 0,-7 0 0 0,3 0 0 4,8 0 0 58,1 0 0-62,1 0 0 0,2 0 0 0,-5 0 0 0,-1 0 0 0,2 0 0 0,-4 0 0 0,0 0 0 63,2 0 0-63,0 0 0 0,7-4 0 0,-5 4 0 0,2-3 0 0,-2-1 0 0,5 4 0 0,5 0 0 2,1 0 0 60,0-6 0-62,4 4 0 0,-4-3 0 0,-3 5 0 0,11 0 0 0,-1-5 0 0,7 2 0 0,-4-1 0 61,3 1 0-61,-5-6 0 0,-4 3 0 0,6-1 0 1,-4 7 0-1,4-3 0 0,-1-2 0 0,-1 5 0 111,-4 0 0-111,6-4 0 0,-2 4 0 0,-4-5 0 0,-2-3 0 0,2 5 0 0,-6-5 0 0,6 4 0 0,-9-2 0 0,15 3 0 0,-1-1 0 1,-3-1 0-1,0 2 0 0,-2 3 0 0,-2 0 0 72,2 0 0-72,0-4 0 0,-9 4 0 0,-4-3 0 0,1-3 0 1,-7 6 0-1,0 0 0 0,2 0 0 0,-2 0 0 0,0 0 0 111,2 0 0-111,-6 0 0 0,4 0 0 0,8 0 0 0,3 0 0 0,1 0 0 0,1 0 0 0,-3 0 0 0,3 0 0 0,-9 0 0 0,1 0 0 0,-6 0 0 0,4 0 0 0,-12 6 0 0,5 4 0 64,0-1 0-64,2 0 0 0,4-5 0 0,8-1 0 0,5-3 0 0,-2 5 0 0,6-2 0 0,-3 1 0 146,8-4 0-146,-1 0 0 0,-6 4 0 0,2-4 0 0,0 5 0 0,-7-5 0 0,1 4 0 0,-3-4 0 0,-1 0 0 0,-5 5 0 0,-2-2 0 0,-2 1 0 0,13-1 0 0,-5 3 0 0,9-2 0 0,2 1 0 0,4 2 0 0,-6-4 0 0,6 2 0 0,-4 2 0 88,2 3 0-88,7-3 0 0,14-3 0 0,2 0 0 0,7 0 0 0,-3-4 0 0,11 0 0 0,0 0 0 0,0 0 0 0,0 0 0 0,0 5 0 3,0-5 0 58,0 0 0-61,0 0 0 0,0 0 0 0,0 0 0 0,0 0 0 0,0 0 0 0,0 4 0 0,-8 15 0 90,3 15 0-90,-3 10 0 0,4 6 0 0,0 0 0 0,-5 2 0 0,9 1 0 0,0 4 0 0,-4 1 0 0,4 2 0 0,0 5 0 0,-2 10 0 0,-2 3 0 66,-1-5 0-66,5 1 0 0,0-9 0 0,0-9 0 0,0-3 0 0,0 1 0 0,0-1 0 0,0 1 0 0,0 3 0 139,0 0 0-138,0-1 0-1,0-3 0 1,0-3 0 0,-6-12 0-1,6-2 0 0,0 5 0 0,0 0 0 0,0-4 0 0,0-5 0 0,0 1 0 0,0-8 0 0,0-10 0 0,0-2 0 0,0-6 0 0,0-7 0 0,0 0 0 0,0 0 0 0,0 0 0 65,0 0 0-65,0 0 0 0,0 0 0 0,0 0 0 0,0 0 0 0,0 0 0 0,0 0 0 0,0 0 0 0,0 0 0 60,0 0 0-60,0 0 0 0,0 0 0 0,0 0 0 0,0 0 0 0,0 0 0 0,0 5 0 101,34 8 0-101,10-6 0 0,11 5 0 0,4-3 0 0,4-5 0 0,7 1 0 0,-5-2 0 0,4 4 0 1,-3-3 0-1,-3 4 0 0,0 2 0 0,3-7 0 0,9 1 0 0,8-4 0 112,7 0 0-112,5 0 0 0,-4 0 0 0,-5 0 0 0,0 0 0 0,-3 6 0 0,-1-4 0 0,-2 8 0 0,6 1 0 0,-1-3 0 0,7-3 0 0,-5-1 0 0,-3 0 0 0,-2 0 0 0,-2 0 0 116,-8-1 0-116,2-3 0 0,-7 4 0 1,0 2 0-1,3-6 0 0,-3 0 0 0,7 0 0 0,2 0 0 0,2 0 0 0,4 0 0 0,-10 0 0 0,6 0 0 0,-13 0 0 0,7 0 0 0,2 0 0 0,6 0 0 109,4 0 0-109,-6 0 0 0,0 0 0 0,0 0 0 0,4 0 0 0,-2 0 0 0,-4 0 0 0,2 0 0 0,-9 0 0 0,-1 0 0 0,-3 0 0 0,-12 0 0 0,0 0 0 0,10 0 0 112,-6 0 0-112,6 0 0 0,6 0 0 0,-16 0 0 0,17 0 0 0,3 0 0 0,-1 0 0 0,4 0 0 0,-11 0 0 0,-2 3 0 0,-4 2 0 0,-2 2 0 0,0-3 0 0,-6 5 0 0,-7-6 0 119,-2 3 0-119,-2-6 0 0,0 0 0 0,7 0 0 0,-7 0 0 0,2 0 0 0,2 0 0 0,-2 0 0 0,13 0 0 0,-9 0 0 0,15 0 0 0,-16 0 0 0,1 0 0 0,-10 0 0 0,2 0 0 0,-7 0 0 105,-3 0 0-105,-9 0 0 0,-13 0 0 0,-6 0 0 0,0 0 0 0,0 0 0 0,0-6 0 0,0 6 0 0,0 0 0 0,0 0 0 0,0 0 0 1,0-12 0-1,0-24 0 0,0-12 0 110,0-22 0-110,0-4 0 0,-13 5 0 0,-3-8 0 0,-3-2 0 0,-5-2 0 0,12 4 0 0,-11-1 0 0,6-1 0 0,2 11 0 0,-4-10 0 0,11 3 0 0,3 6 0 0,1-8 0 0,0 3 0 117,-2-5 0-117,1 7 0 0,1 11 0 0,4 7 0 0,0 11 0 0,0-2 0 1,0-2 0-1,0 0 0 0,0 1 0 0,0-4 0 0,0 10 0 0,0 3 0 0,0 5 0 0,0 7 0 0,0-3 0 2,0-5 0 119,0-3 0-121,0-7 0 0,0 11 0 0,0-1 0 0,0 17 0 0,0 9 0 0,0 7 0 0,0 0 0 0,0 32 0 0,-33 71-85 0,14-38-248 1,-5 7-105-1</inkml:trace>
    </iact:actionData>
  </iact:action>
  <iact:action type="add" startTime="17626">
    <iact:property name="dataType"/>
    <iact:actionData xml:id="d2">
      <inkml:trace xmlns:inkml="http://www.w3.org/2003/InkML" xml:id="stk2" contextRef="#ctx0" brushRef="#br0">12349 2002 823 0,'0'0'231'0,"0"0"-69"0,0 0-50 0,0 0-40 0,0 0-14 0,0 0 2 0,0 0-10 0,150 0 2 0,-114 0 5 0,10 0-6 0,-2 7-14 102,7 5 5-102,-1 1-8 0,-7 2-9 0,-3-2-6 0,-5 3 4 0,-9 5-11 0,-5 4 0 0,-4 0-1 0,-5 3-8 0,-1 5-1 0,-11 3 4 0,0 10-6 0,0 5 0 112,-40 8 1-112,-19 0-2 0,-7 0 1 0,-14-6 0 0,11-10-1 0,-5-5 1 0,7-13-1 0,8-13-2 0,0-12 2 0,2 0-1 0,8 0-1 0,5-25 0 0,8-19 0 0,0-2-1 0,22 11-7 119,-1 10 0-119,11 13 0 0,4 4 9 0,0 4 2 0,0-5-1 0,0 1 1 0,0-6-1 0,23 4-1 0,6 1 4 0,20 0-2 0,-1 9 0 0,16 0 2 0,13 0 2 0,6 0-3 0,5 0 7 0,9 0-6 105,-8 18 5-105,5 1 1 0,-18 3 4 0,0-3-6 0,-11 2 12 0,-14-5-4 0,-7-3 1 0,-16-5 1 0,-11-4-8 0,-7-4-8 0,-10 3 0 0,0-3 0 0,0 4-2 0,0 2-18 3,0-6-45 101,0 0-74-104,0 0-111 0,-17 0-202 0</inkml:trace>
    </iact:actionData>
  </iact:action>
  <iact:action type="add" startTime="27975">
    <iact:property name="dataType"/>
    <iact:actionData xml:id="d3">
      <inkml:trace xmlns:inkml="http://www.w3.org/2003/InkML" xml:id="stk3" contextRef="#ctx0" brushRef="#br0">11728 11346 713 0,'0'0'131'0,"0"0"23"0,0 0-34 0,0 0-39 0,0 0 4 0,0 0 9 0,246-15-7 0,-168 15-6 0,6 0-29 0,15 15 7 0,7-5-19 0,14-2-10 0,-6-1 2 0,-9 3 3 1,-16-3-7-1,-20-3 4 84,-18 0-12-84,-16 0-3 0,-11-4-6 0,-18 0-7 0,-6 0 3 0,0 0-5 0,0 0-1 0,0 0-1 0,0 0 0 0,-40 0 0 0,-49 0 0 83,-43 0 1-83,-22 0-1 0,-8-8-1 0,-1 4 1 2,16-3-1-2,10 7 3 0,13 0-3 0,31 0 2 0,15 0-2 0,23 0 2 0,28 0-1 0,14 0 0 84,13 0 0-84,0-6 0 0,2 6 0 0,74-4-1 0,42 4 1 0,38 0 2 0,19 0-1 0,-7 0 0 0,-10 0 4 0,-21 0 8 0,-27 0 9 87,-15 0-6-87,-28 0 2 0,-25 0-7 0,-12 0 0 0,-20 0-9 0,-10 0 2 0,0 0-3 0,0 0-2 0,0 0-4 0,0 0 2 0,0 0-3 88,0 0-18-88,-27 0-41 0,-13 0-34 0,21 0-119 0,9 0-201 0</inkml:trace>
    </iact:actionData>
  </iact:action>
  <iact:action type="add" startTime="28839">
    <iact:property name="dataType"/>
    <iact:actionData xml:id="d4">
      <inkml:trace xmlns:inkml="http://www.w3.org/2003/InkML" xml:id="stk4" contextRef="#ctx0" brushRef="#br0">15074 11327 632 0,'0'0'305'135,"0"0"-109"-135,0 0-31 0,293 7-27 0,-182 3-58 0,16-8-12 0,14-2-11 0,9 0-10 0,4 0-5 0,-15 0-4 0,-9 0 4 0,-31 0 0 0,-31 0-6 0,-22 0-11 0,-27 0 3 0,-11 0-16 0,-8 0-2 0,0 0-10 0,0 0-2 159,-31 0-8-159,-70 0 6 0,-59 0 4 0,-51 13 3 1,-17-8-1 0,5 0-2-1,23-5 1 0,27 0-1 0,34 0-1 0,27 0 1 0,47 0 0 0,23 0 3 0,33 0-3 0,9 0 2 0,0 0-2 0,44 0-1 0,53 0 1 0,30 0 3 0,18 0-1 0,-4 0 3 0,-6 0 1 1,-12 2 5 151,-18 11-1-152,-19-1 6 0,-27-3-2 0,-27-5-11 0,-13 0-2 0,-19-4-1 0,0 4-6 0,0-4-34 0,0 0-105 0,-23 0-198 0,-5 0-299 0</inkml:trace>
    </iact:actionData>
  </iact:action>
  <iact:action type="add" startTime="31766">
    <iact:property name="dataType"/>
    <iact:actionData xml:id="d5">
      <inkml:trace xmlns:inkml="http://www.w3.org/2003/InkML" xml:id="stk5" contextRef="#ctx0" brushRef="#br0">30096 9014 594 0,'0'0'217'1,"0"0"-101"-1,0 0-2 0,0 0-50 0,0 0-24 0,0 0 29 0,0 0-2 0,-143-55-4 0,90 49 22 0,-1 6-17 0,-10 0-6 162,5 0 5-162,-4 0-5 0,-4 0-16 0,-3 0-2 0,-2 17-6 0,-5 8 2 0,1-2-9 0,-7 11-10 0,1-3 1 0,15 7-4 0,-5 2-1 0,20 6-4 0,-1-2-2 0,2 2-3 0,-1 2 3 0,3 5-3 0,5 5 4 0,2 2-3 0,2 6 1 0,4 5-10 0,2-7 0 0,5-3 0 174,5 2 0-174,6-11 0 0,5 5 0 0,2 1 0 0,3-1 0 0,4 4 0 0,-1-7 0 0,1-1 0 0,4 0 0 0,0-1 0 0,0 2 0 0,0-1 0 1,0-6 0-1,0-1 0 0,0-4 0 0,4-2 0 0,24 4 0 0,8 2 0 0,4-6 0 0,8 2 0 0,9-2 0 0,-8 0 0 0,1 3 0 163,-4-4 0-163,-5-6 0 0,-4-1 0 0,-1-7 0 0,-2-3 0 0,4-1 0 0,4-1 0 0,0 0 0 0,7-3 0 0,1 2 0 0,3-2 0 0,6-6 0 0,2 3 0 0,-4-3 0 0,-2-2 0 0,0 3 0 0,-3-8 0 0,1 5 0 0,0-9 0 0,6 0 0 0,0 0 0 0,-3 0 0 158,-11 0 0-158,-1-4 0 0,-4-5 0 0,-10-3 0 0,1 3 0 0,-10 5 0 1,9 1 0-1,1-1 0 0,9-4 0 0,5-5 0 0,7 3 0 0,-12-5 0 0,7 3 0 0,-16-1 0 0,3-2 0 0,0-6 0 0,-3 2 0 0,1-4 0 0,-7 1 0 0,5 0 0 0,-7 1 0 155,4-2 0-155,-6-10 0 0,13-8 0 0,-7-3 0 0,5-2 0 0,-2 2 0 0,3-2 0 0,-5-4 0 0,-7 3 0 0,0-15 0 0,2-4 0 0,-6 4 0 0,0-2 0 0,-3 3 0 0,-3 7 0 0,6-4 0 0,-15-2 0 0,9-5 0 0,-7 0 0 0,-4 2 0 0,4 7 0 154,-4-7 0-154,0 8 0 0,0-10 0 0,0-2 0 0,0 2 0 0,0 0 0 0,0 0 0 0,-19 8 0 0,-2 7 0 0,-2 4 0 0,-11 7 0 0,5 2 0 0,-5 1 0 0,-6 1 0 0,-5 3 0 0,-5-1 0 0,-1 5 0 0,-1 3 0 0,-3-4 0 0,-2 4 0 3,4 3 0 94,3 1 0-97,5-1 0 0,-1 7 0 0,6 2 0 0,-2 6 0 0,6-1 0 0,-8 4 0 0,-11 4 0 0,-8 0 0 0,-2 0 0 0,1 0 0 0,14 0 0 108,8 0 0-108,16 0 0 1,12 0 0-1,11 0 0 0,3 0 0 1,0 0 0-1,0 0-98 0,0 0-104 0,0 0-127 0,0 0-100 0</inkml:trace>
    </iact:actionData>
  </iact:action>
  <iact:action type="add" startTime="36963">
    <iact:property name="dataType"/>
    <iact:actionData xml:id="d6">
      <inkml:trace xmlns:inkml="http://www.w3.org/2003/InkML" xml:id="stk6" contextRef="#ctx0" brushRef="#br0">12048 14910 876 0,'0'0'163'2,"0"0"-18"-2,0 0-2 0,0 0-35 0,0 0-27 0,0 0-12 0,0 0 8 0,124 0-10 0,-29 0-22 0,17 0 3 0,20 0 4 96,3 0-21-96,-6 0 1 0,-15 0-2 0,-24 0 0 0,-20 0-3 0,-30 0-4 0,-17 0-23 0,-17 0 0 0,-6 0 0 0,0 0 0 0,0 0 0 0,0 0 0 2,-63 7 0 121,-53 14 0-123,-48 8 0 0,-7-4 0 0,9-6 0 0,17 2 0 0,33-6 0 0,23 3 0 0,32-14 0 0,22-4 0 0,20 3 0 0,15-3 0 0,0 0 0 0,0 0 0 0,42 0 0 0,42 0 0 0,32 0 0 5,6 0 0 86,-14 10 0-91,-11-7 0 0,-30 2 0 1,-22-5 0-1,-16 0 0 0,-23 0 0 0,-6 0 0 0,0 0 0 0,0 0 0 0,0 0 0 0,0 0 0 0,0 0-85 3,0 0-96 94,0 0-48-97,0 0-169 0</inkml:trace>
    </iact:actionData>
  </iact:action>
  <iact:action type="add" startTime="37647">
    <iact:property name="dataType"/>
    <iact:actionData xml:id="d7">
      <inkml:trace xmlns:inkml="http://www.w3.org/2003/InkML" xml:id="stk7" contextRef="#ctx0" brushRef="#br0">14695 14835 147 0,'0'0'439'0,"0"0"-310"127,0 0 47-127,0 0-77 1,0 0-29-1,0 0-8 0,-167 13 4 0,167-13 9 0,0 0 18 0,0 0 13 0,0 0-28 0,21 0-4 0,55 5-6 0,13 6-39 0,14-11 15 0,-2 4-3 0,-8 4-10 0,-17-3-2 0,-22-1 1 96,-14 0-8-96,-16-1-7 0,-18 3-4 0,-6-6-8 0,0 2-2 0,0-2-1 0,-30 10-6 0,-58-10 5 0,-37 0 1 0,-1 0 1 0,12 0 0 0,24 0 0 0,35 0-2 108,19 0 1-108,28 0 0 0,8 0 2 0,0 0 1 0,0 0 1 0,21 0 6 0,61 0 20 0,30 0-26 0,10 0-2 0,-6 0-1 0,-28 3 0 0,-20 1 2 0,-30 4-3 0,-19-4 0 99,-13-4-2-99,-6 6-4 0,0-6-42 0,0 3-69 0,-19 9-85 0,-4-8-95 0,2 9-390 0</inkml:trace>
    </iact:actionData>
  </iact:action>
  <iact:action type="add" startTime="40379">
    <iact:property name="dataType"/>
    <iact:actionData xml:id="d8">
      <inkml:trace xmlns:inkml="http://www.w3.org/2003/InkML" xml:id="stk8" contextRef="#ctx0" brushRef="#br0">30033 12496 638 0,'0'0'236'1,"0"0"-68"-1,0 0-40 0,0 0-47 0,0 0 13 111,0 0-2-111,0 0-29 0,-183 44-4 0,138-40-4 0,-1-1 1 0,-7 3-6 0,-8-2-8 0,-6 4-6 0,-1-5-5 0,-1 7-5 0,2 2 2 0,-1-5-6 0,3 5 2 0,2 4-5 0,6 6 3 102,-4 2 3-102,8 13-1 0,-4 3-6 0,4 2-8 0,-2 5-10 0,3 3 0 0,8 0 0 0,-1-2 0 0,5 6 0 0,9-5 0 0,-1 2 0 0,5 3 0 0,3 7 0 0,6 2 0 103,1 2 0-103,4 0 0 0,11 7 0 0,-7 7 0 0,3 7 0 0,4 9 0 0,-8 7 0 0,-1-5 0 0,9-11 0 0,-2-13 0 0,4-17 0 0,0 4 0 0,0-8 0 105,0-3 0-104,0-1 0-1,0-6 0 0,21-2 0 0,4 2 0 0,15-2 0 0,-4-8 0 0,4 2 0 0,2-10 0 0,-2 1 0 0,6 4 0 0,1-9 0 0,5 0 0 1,-3 0 0 0,8 1 0 101,-4-5 0-102,6 5 0 0,6-4 0 0,2 2 0 0,5-2 0 0,10-6 0 0,-6 7 0 0,6-18 0 0,-4 0 0 0,0 0 0 0,-6 0 0 0,1 0 0 0,-7 0 0 20,5 0 0-20,-3 0 0 0,-9 0 0 149,-4 0 0-148,2-10 0-1,-1 2 0 0,8 1 0 0,-5-2 0 0,0-3 0 0,-5 5 0 0,-3-2 0 0,-9 6 0 0,0-7 0 0,-2 3 0 0,0-5 0 0,3-13 0 0,1-9 0 0,4-3 0 0,-3-2 0 0,-3-6 0 0,-11-6 0 0,1-1 0 0,-9-5 0 104,-6 1 0-104,6-2 0 0,-4 8 0 1,-6 2 0-1,-1-1 0 0,3-1 0 0,0-3 0 0,-5-12 0 0,7-8 0 0,-4-13 0 0,-5-3 0 0,-3-1 0 0,-5 4 0 0,0 7 0 165,0 11 0-165,0 3 0 0,0-7 0 0,0 12 0 0,-5-5 0 0,-14 8 0 0,-2 9 0 0,-2 3 0 0,0 8 0 0,-2 2 0 0,-9-1 0 0,-4 0 0 0,-4-4 0 0,-15-3 0 0,0-1 0 0,-2 4 0 0,0-5 0 0,0 3 0 0,4 6 0 0,5 3 0 0,-3 8 0 1,11 0 0 2,-4 6 0 213,1 6 0-215,-5 1 0-1,8-1 0 1,-3 1 0 0,5 5 0-1,2-1 0 1,7 2 0-1,-1 3 0 0,-6 3 0 0,9-4 0 0,-1 4 0 0,5 0 0 0,6 0 0 0,6-4 0 0,7 4 0 0,6-3 0 0,0 3 0 0,0-5 0 0,0 5 0 0,0-9-111 0,0 2-119 0,0-2-149 0</inkml:trace>
    </iact:actionData>
  </iact:action>
  <iact:action type="add" startTime="45965">
    <iact:property name="dataType"/>
    <iact:actionData xml:id="d9">
      <inkml:trace xmlns:inkml="http://www.w3.org/2003/InkML" xml:id="stk9" contextRef="#ctx0" brushRef="#br0">13148 18720 849 0,'0'0'216'2,"0"0"-66"-2,0 0-14 0,0 0-41 0,0 0-27 0,0 0-19 0,0 0-3 0,0 0-1 224,215 0-4-224,-127 0 10 0,5-7-3 0,-2 7 2 0,-13 0 1 0,-7 0-22 0,-27 0 4 1,-12 0-7-1,-19 0-1 0,-13 0-8 0,0 0-2 0,0 0-8 0,0 0-7 0,-53 0 0 0,-46 7 0 0,-32 6 0 0,5 2 0 0,14-5 0 0,20-2 0 0,20-8 0 0,21 4 0 0,22-1 0 0,14-3 0 0,15 0 0 0,0 0 0 0,0 0 0 0,25 0 0 0,58 0 0 0,13 4 0 0,6 14 0 359,-22-11 0-359,-21 5 0 1,-17-3 0-1,-32-1 0 0,-3-8 0 0,-7 0 0 0,0 0 0 0,0 0 0 0,-51 0 0 0,-8 0 0 0,-8 0 0 0,10 0 0 0,17 0 0 0,14 0 0 0,12 0-82 0,14-17-79 0,0 5-53 0,0 5-69 0,33 7-415 0</inkml:trace>
    </iact:actionData>
  </iact:action>
  <iact:action type="add" startTime="46805">
    <iact:property name="dataType"/>
    <iact:actionData xml:id="d10">
      <inkml:trace xmlns:inkml="http://www.w3.org/2003/InkML" xml:id="stk10" contextRef="#ctx0" brushRef="#br0">15285 18558 427 0,'0'0'446'1,"0"0"-224"-1,0 0-46 0,0 0-21 0,0 0-38 0,0 0-45 0,101-10-17 1,-23 10 2-1,12 10-7 0,9-3-2 0,-2-7-11 0,-8 5-4 228,-7 2-6-228,-23 2-6 0,-21-9 1 0,-23 0-6 0,-15 0-1 0,0 0-11 0,0 8-3 0,-32 0-1 0,-63 1-12 0,-38 3 12 0,-16-12 1 0,8 0-1 1,23 0-2-1,21 0 2 0,29 0 1 0,30 0-1 0,24 0 1 0,7 0 1 0,7 0-1 0,0 0 0 0,11 0 2 0,63 7 1 0,27 11-4 0,0-11 0 0,-19 5-1 0,-31-12 4 0,-24 9-1 0,-21-9 1 0,-6 0-3 0,0 0 0 232,0 0-2-232,0 7-9 1,0-7-12-1,-44 9-13 0,-28-6-17 0,-22-3-74 0,47 0-71 0,7 0-169 0</inkml:trace>
    </iact:actionData>
  </iact:action>
  <iact:action type="add" startTime="49046">
    <iact:property name="dataType"/>
    <iact:actionData xml:id="d11">
      <inkml:trace xmlns:inkml="http://www.w3.org/2003/InkML" xml:id="stk11" contextRef="#ctx0" brushRef="#br0">29656 16556 604 0,'0'0'297'0,"0"0"-128"0,0 0 19 224,0 0-38-224,0 0-28 0,0 0-34 0,0 0-21 0,-51-16-37 0,-52 16 10 0,-25 7-4 0,-9 18 2 0,-5 21 8 0,7 22-2 0,-1 18-9 0,9 25-9 0,5 18 0 0,4 7-10 0,17 11 5 0,10-4-17 0,22-17-4 0,24 4 0 0,26-2 0 0,19-9 0 0,11 7 0 0,80-7 0 0,35 6 0 0,26 3 0 1,20-9 0-1,16-22 0 0,12-19 0 0,5-26 0 0,-1-23 0 0,-10-29 0 254,-9 0 0-254,-12-48 0 0,-11-51 0 0,-12-28 0 0,-13-27 0 0,-23-23 0 0,-24-11 0 0,-35-20 0 0,-32-4 0 0,-23-12 0 0,-42 20 0 0,-61 24 0 0,-38 27 0 0,-28 49 0 0,-12 33 0 0,-11 27 0 0,2 19 0 0,7 14 0 0,17 11-23 0,10 0-173 0,130 0-152 0,10 0-314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2:0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70">
    <iact:property name="dataType"/>
    <iact:actionData xml:id="d0">
      <inkml:trace xmlns:inkml="http://www.w3.org/2003/InkML" xml:id="stk0" contextRef="#ctx0" brushRef="#br0">20702 15112 662 0,'0'0'225'6,"0"0"-13"2,0 0-48 6,0 0-18-14,0 0-27 16,0 0-12-16,0 0-27 14,0 0-13-14,0 0-8 16,36-15-16-16,-36 15-21 22,0 0-7-22,0 0-11 0,-23 0-2 16,-28 0 2-15,-10-4 10 12,-13 4-9-13,3 0 0 16,1 0-3-16,7 0 0 15,-2 0 1-14,8 0-3 14,6 0 4-15,1 4-3 13,14 9 0-13,2-5 0 17,5 3 1-17,5 7 1 14,1-6-1-14,6 4 3 16,-2 9 3-16,3 3 6 13,-1 16-2-12,10 11 2 15,-5 9-4-16,5 10-2 13,-1 7-8-13,-7 10 0 16,5 11 0-15,8 5 0 20,-3 2 0-21,1 9 0 0,4-7 0 14,0-10 0-14,0 10 0 16,0-4 0-15,0 3 0 13,0-1 0-14,0-1 0 15,0-8 0-15,0 0 0 15,0-7 0-15,0-14 0 16,0-2 0-16,0-21 0 14,0 11 0-14,0-15 0 15,0 14 0-14,0-10 0 21,0 7 0-22,0-11 0 0,0-3 0 7,0-5 0 16,0-6 0-23,0-5 0 1,0-4 0 17,0-1 0-18,0 1 0 9,0-1 0-5,4-3 0 6,1 2 0 7,-5-10 0-16,2 12 0-1,-2 0 0 15,6 6 0-15,-2 8 0 14,3-3 0-13,-5 2 0 14,4-12 0-15,-2 5 0 22,-4 2 0-21,0-9 0-1,4 0 0 9,-4 1 0 11,0-4 0-20,5-10 0 0,-5-2 0 8,0-5 0 14,0 0 0-21,2-8 0-1,-2 0 0 14,0 0 0-14,0 0 0 16,0 0 0-16,0 0 0 13,0 0 0-13,0 9 0 16,0-9 0-16,0 19 0 14,0-1 0-14,0-6 0 16,0 4 0-15,0-16 0 12,0 0 0-13,8 0 0 16,-4 0 0-16,1 0 0 14,-5 0 0-13,0 0 0 14,0 0 0-15,2 0 0 15,15 8 0-15,4 0 0 17,2-5 0-17,13 15 0 21,10-18 0-21,9 7 0 0,12 2 0 15,15 0 0-15,3-6 0 15,-3 4 0-15,-4 2 0 16,-19 0 0-16,-15-9 0 14,-10 0 0-14,-15 0 0 16,-11 0 0-16,-8 0 0 13,0 0-37-13,0 0-150 16,-63-21-49-15,21 5 13 12,-7-8-161-12</inkml:trace>
    </iact:actionData>
  </iact:action>
  <iact:action type="add" startTime="10996">
    <iact:property name="dataType"/>
    <iact:actionData xml:id="d1">
      <inkml:trace xmlns:inkml="http://www.w3.org/2003/InkML" xml:id="stk1" contextRef="#ctx0" brushRef="#br0">18266 17373 534 0,'0'0'278'1,"0"0"-91"14,0 0-34-15,0 0-56 15,0 0 19-15,0 0 10 16,0 0-51-16,171-41 27 13,-104 29-30-13,5-13-3 16,10 9-12-16,-10 4-8 22,2-10-15-22,-15 15-2 0,-17 7-7 15,-6-8 1-15,-20 8-15 15,-11 0-7-15,-5 0-4 14,0 0 0-14,0 0 0 16,0 0 0-16,-5-9-14 14,-49-10-8-14,-28-18 22 16,-26-8 4-15,-6-8-4 12,5 6 0-13,5 11-6 25,22 7-2-25,19 10 0 0,15 2-1 9,24 17 3 4,18-8 5-13,6 8 2 14,0 0 5-14,0 0 0 16,0 0 8-15,6 37 7 19,47 45 1-20,14 19-22 0,11 6 0 17,-8-13 0-17,2-4 0 15,-20-20 0-15,-1-15 0 17,-9-8 0-17,-19-19 0 12,-10-21 0-12,-9 3 0 16,-4-10 0-16,0 0 0 13,0 0 0-13,0 0 0 16,0 0 0-16,0 0 0 14,0-54 0-14,0-36 0 16,0-20 0-16,0-33 0 23,0-4 0-23,-4 7 0 0,-2 15 0 8,6 42 0 13,0 39 0-21,0 16 0 1,0 28 0 12,-5 0 0-13,3 0 0 17,-8 0 0-17,-18 0 0 13,-12 3 0-13,-10 37 0 16,-14 14 0-16,10 14 0 16,-5 11 0-16,0 3 0 16,4 0 0-16,9-5 0 13,3-7 0-13,18-17 0 16,4-16 0-16,6-22 0 22,11-2 0-22,4-13 0 0,0 9 0 7,0-9 0 16,0 0 0-23,0 0-9 0,0 7-117 15,0 14-95-15,0-4-145 14,0-15-555-14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36:41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5">
    <iact:property name="dataType"/>
    <iact:actionData xml:id="d0">
      <inkml:trace xmlns:inkml="http://www.w3.org/2003/InkML" xml:id="stk0" contextRef="#ctx0" brushRef="#br0">30195 8974 653 0,'0'0'375'0,"0"0"-217"0,0 0-18 0,0 0-44 201,0 0-29-201,0 0-19 0,0 0 0 0,-103-32 25 1,25 32-12-1,-8 0-13 0,-11 0 12 0,-2 0-13 1,0 0-25-1,-7 17 7 0,1 23-7 0,2 7-5 0,2 21 0 0,12 8-8 0,7 14 8 0,8 21-3 0,11 7 0 0,8 8-2 0,15 10-12 0,8-7 0 0,14 4 0 0,13-4 0 0,5-1 0 0,0-10 0 0,0-9 0 0,30-9 0 0,29-10 0 2,21-15 0 166,15 0 0-168,23-10 0 0,10-8 0 0,3 1 0 0,6-8 0 0,-9-3 0 0,-3-1 0 0,-11-10 0 0,-5-11 0 0,-8-13 0 0,3-12 0 0,-1 0 0 0,-2 0 0 0,0-41 0 0,-2-8 0 0,-10-5 0 0,3-1 0 0,-14 5 0 0,-10 6 0 0,-9 6 0 0,-11 6 0 0,-8-1 0 175,0-13 0-175,0-1 0 0,-4-19 0 0,-6-15 0 0,3-19 0 0,-5-12 0 0,-1-13 0 0,-10 3 0 0,-2 7 0 0,-5 6 0 0,-10-7 0 0,0 4 0 0,0-12 0 0,-14 3 0 0,-22 5 0 0,-2 15 0 0,-6 15 0 1,-5 11 0-1,-23 24 0 0,-12 5 0 0,-36 19 0 0,-4 4 0 0,-13 11 0 170,8 9 0-170,26-1 0 0,17 1 0 0,22-2 0 0,20 1 0 0,15 4 0 0,10-6 0 0,6 6 0 0,2 0 0 0,5-3 0 1,-9 3-79-1,-6 0-62 0,15 0-86 0,-5 18-154 0</inkml:trace>
    </iact:actionData>
  </iact:action>
  <iact:action type="add" startTime="5713">
    <iact:property name="dataType"/>
    <iact:actionData xml:id="d1">
      <inkml:trace xmlns:inkml="http://www.w3.org/2003/InkML" xml:id="stk1" contextRef="#ctx0" brushRef="#br0">30157 12364 340 0,'0'0'513'0,"0"0"-345"167,0 0-26-167,0 0-54 0,0 0-6 0,0 0-5 0,0 0 0 0,-132 29-15 0,71-12-6 0,-3-5-3 0,-5 4-9 0,-7-4 1 0,-4 3-15 0,2 2 10 0,0 4-12 0,4-5-4 0,11 12-5 0,-9-3-2 0,3 9 5 0,12-3-2 0,-6 12 2 1,12 4-6-1,-6 10 3 0,-2 11-1 0,15 4-3 172,-5 2-5-172,3 2-10 0,6 7 0 1,-2-1 0-1,6 11 0 0,7 1 0 0,5 5 0 0,14-1 0 0,-1 5 0 0,11-2 0 0,0 10 0 0,0-6 0 0,0 2 0 0,0-14 0 0,19-3 0 0,7-8 0 0,3-8 0 0,1-8 0 0,8-5 0 0,4 0 0 0,0 0 0 0,6-8 0 0,3-5 0 173,-9-6 0-173,4-10 0 0,1 2 0 0,3 1 0 0,9-6 0 0,7 4 0 0,22-8 0 0,7-1 0 0,19-5 0 0,14-6 0 0,1-3 0 0,10-10 0 0,-17 0 0 0,-8 0 0 0,-9 0 0 0,-12-10 0 0,0-5 0 0,-5-23 0 0,1 1 0 1,1-4 0-1,-12-6 0 0,-8 0 0 0,-5 0 0 176,-10-7 0-176,-11 10 0 0,-4-1 0 0,2-1 0 0,-4 9 0 0,-2-16 0 0,6-8 0 0,-6-4 0 0,-2-4 0 0,0-14 0 0,-5-2 0 1,1-8 0-1,-12-19 0 0,1-6 0 0,-8-8 0 0,-7 2 0 0,-4 2 0 0,0 4 0 0,0 9 0 0,0 6 0 0,-29-3 0 0,-24 3 0 0,-4-2 0 0,-8-2 0 170,-5 4 0-170,-12 9 0 0,-9 4 0 0,-16 12 0 0,-5 6 0 0,-10 10 0 0,6 13 0 0,13 5 0 0,12 10 0 0,11 5 0 0,7 2 0 0,18 1 0 0,19 3 0 0,4-2 0 0,11 8 0 0,4 5-100 0,-6 12-93 0,23 0-124 0,-6 0-283 0</inkml:trace>
    </iact:actionData>
  </iact:action>
  <iact:action type="add" startTime="8614">
    <iact:property name="dataType"/>
    <iact:actionData xml:id="d2">
      <inkml:trace xmlns:inkml="http://www.w3.org/2003/InkML" xml:id="stk2" contextRef="#ctx0" brushRef="#br0">29879 16375 488 0,'0'0'194'0,"0"0"-41"0,0 0 9 0,0 0-63 0,0 0-28 1,0 0 16-1,0 0-1 0,-61 0-4 0,11 0 1 0,-22-2-22 0,-19-4-8 0,-12 6-1 170,-17 0-6-170,8 0-13 0,-4 8-2 0,13 33 0 0,2 9 0 0,12 12-2 0,-3 14 0 0,10 14-2 0,6 13-5 0,4 19 3 0,7 1-8 0,10 2 4 0,11 11-10 0,16-17 6 0,16 6-11 0,12-6-6 0,0 9 0 0,35-3 0 0,48-6 0 0,11-16 0 0,22-5 0 0,30-26 0 0,29-9 0 5,25-32 0 165,8-22 0-170,1-9 0 0,-5-3 0 0,-18-50 0 0,-3-21 0 0,-25-17 0 0,-12-10 0 0,-24 3 0 0,-25-9 0 0,-26 4 0 0,-20-6 0 0,-28-2 0 0,-19-7 0 0,-4-8 0 0,-33-9 0 0,-52-8 0 1,-24 20 0-1,-26 4 0 1,-4 30 0-1,0 16 0 1,2 3 0-1,15 21 0 0,12 4 0 172,15 9 0-171,19 1 0-1,15 16 0 1,17 8 0-1,10 5-61 0,-1 6-80 0,-1 0-67 0,31 8-95 0,-5 20-642 0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37:41.35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8434">
    <iact:property name="dataType"/>
    <iact:actionData xml:id="d0">
      <inkml:trace xmlns:inkml="http://www.w3.org/2003/InkML" xml:id="stk0" contextRef="#ctx0" brushRef="#br0">21665 5460 998 0,'0'0'137'8,"0"0"-14"7,0 0-11-15,0 0-24 21,0 0-22-21,0 0-15 0,0 0 15 14,-168 262-7-14,140-197 0 17,-3 10-4-17,-3-3-3 14,4 9-15-14,-5 19 12 16,-3 2-15-16,-4 12-5 13,8 4-6-13,-2 5-14 18,-2 3-9-18,4 5 0 12,1-4 0-11,3-2 0 15,5-6 0-16,2-1 0 14,2 1 0-14,-9-4 0 15,7 3 0-15,2 6 0 22,-11 2 0-22,1 1 0 0,-7-2 0 13,-4-6 0 2,2-3 0-14,-3 2 0 2,14 3 0 11,-3 10 0-13,11 9 0 12,-2-5 0-13,0 3 0 16,4-2 0-16,-2-6 0 14,-2 1 0-14,-1-1 0 15,1-4 0-15,-2-4 0 15,10 3 0-15,-10 0 0 23,0 3 0-23,2 2 0 0,-11 4 0 7,9 1 0 16,3-5 0-23,-5 2 0 0,-2-2 0 16,3-2 0-16,-1-2 0 13,4 4 0-13,-7 1 0 16,9 0 0-16,0 0 0 14,-2 9 0-14,4-6 0 16,2-3 0-16,0-9 0 14,11-24 0-14,-11-34 0 17,11-21 0-17,1-24 0 13,-5-10 0-13,10-5 0 16,0-4 0-16,0 5 0 15,0 5 0-15,-4 2 0 16,4 5 0-15,-5-9 0 19,5 2 0-20,0-10 0 0,0 0 0 14,0 0 0-14,0 0 0 16,0 0 0-15,0-22 0 15,-10-56 0-16,-13-31 0 13,-3-19 0-13,-9 6 0 14,-3 13 0-14,-4 13 0 16,2 12 0-16,6 14 0 14,-4 22 0-14,17 10 0 16,-2 23 0-16,12 11 0 14,3 4 0-14,3 0 0 16,-1 0 0-15,6 0 0 20,-2 0 0-21,2 0 0 0,0 0 0 16,0 44 0-16,0 25 0 14,0 21 0-14,0 9 0 16,8-5 0-15,20-4 0 12,-5 3 0-13,2-4 0 17,5 1 0-17,-9-15 0 14,2-20 0-14,-4-20 0 16,-11-24 0-16,7-3 0 13,2-8 0-13,13 0 0 16,22 0 0-16,16 0 0 14,20-48 0-14,20-26 0 17,5-13 0-17,-3-3 0 22,-13 5 0-22,-17 20 0 0,-21 11 0 7,-19 22 0 15,-17 12 0-22,-4 11 0 0,-17 5 0 14,3 4 0-14,-5 0 0 16,0 0 0-16,0 0 0 14,0 0 0-14,0 0 0 16,0 0 0-16,0 0 0 14,0 0 0-14,0 0 0 16,0 0 0-16,0 0 0 15,0 0 0-15,-26 33 0 15,-24 9 0-15,-1-5 0 17,9-13 0-17,17-8 0 13,8-9 0-13,0 2 0 16,-2-1 0-16,-2 9 0 23,-4 8 0-23,-7 4 0 0,7-7 0 13,2-4 0-13,16-11 0 16,3-7 0-16,4 0 0 14,0-25 0-14,0-3-203 16,0-4-273-15</inkml:trace>
    </iact:actionData>
  </iact:action>
  <iact:action type="add" startTime="20213">
    <iact:property name="dataType"/>
    <iact:actionData xml:id="d1">
      <inkml:trace xmlns:inkml="http://www.w3.org/2003/InkML" xml:id="stk1" contextRef="#ctx0" brushRef="#br0">18045 17994 884 0,'0'0'244'11,"0"0"-120"-11,352-53 113 16,-99 43-105-16,63 10-26 14,53 0 0-14,21 0-37 16,-26 0-1-16,-46 0-17 16,-63 0-25-16,-78 0-26 22,-74 0 0-22,-56 0 0 0,-47 10 0 15,-169 33 0-15,-170 16 0 16,-192 10 0-16,-135-25 0 13,-19-34 0-13,26-10 0 16,90 0 0-16,107 0 0 14,81 0 0-14,101 0 0 16,105 0 0-16,82 12 0 14,93-12 0-14,145 0 0 16,157-10 0-16,144-30 0 15,56 0 0-15,14 11 0 15,-67 8 0-15,-91 14 0 15,-86-3 0-14,-80 10 0 20,-80 0 0-21,-56 0 0 0,-43 0 0 11,-13 0 0-7,-36 0 0 10,-105 0 0-14,-84 26 0 17,-62-6 0-17,-14-3 0 13,25-13 0-12,40 4 0 15,52-1 0-16,54-7 0 13,56 0 0-13,36 0 0 16,38 0 0-16,13 9 0 14,75 7 0-14,34 22 0 16,7 5 0-16,-15 7 0 14,-36-5 0-14,-30-9-103 16,-48-27-239-16,0 7-304 32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4T03:37:41.35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488">
    <iact:property name="dataType"/>
    <iact:actionData xml:id="d0">
      <inkml:trace xmlns:inkml="http://www.w3.org/2003/InkML" xml:id="stk0" contextRef="#ctx0" brushRef="#br0">23686 5613 975 0,'0'0'212'9,"0"0"-98"10,358-17 83-19,-189 9-135 0,6 4 2 16,-11 4 13-16,-21 0 5 14,-41 0-4-14,-37 0-10 16,-25 0-6-16,-29 0-15 14,-11 0-38-14,-64 7-9 15,-127 27 0-14,-81 1 0 15,-70-5 0-16,-1-10 0 14,37-15 0-14,43-2 0 22,73 1 0-22,62-1 0 0,60 3 0 14,49-2 0-14,19-4 0 16,118 0 0-16,106 0 0 13,85 0 0 4,29 0 0-17,-14 0 0 0,-65 0 0 15,-75 0 0-15,-85 0 0 16,-59 0 0-16,-40 0 0 13,-32 0 0-13,-109 19 0 16,-59-1 0-16,-36-11 0 14,-2-7 0-14,23 6 0 16,21-1 0-16,42 8 0 23,129-8-191-23,23 2-321 0</inkml:trace>
    </iact:actionData>
  </iact:action>
  <iact:action type="add" startTime="9680">
    <iact:property name="dataType"/>
    <iact:actionData xml:id="d1">
      <inkml:trace xmlns:inkml="http://www.w3.org/2003/InkML" xml:id="stk1" contextRef="#ctx0" brushRef="#br0">30117 11539 455 0,'0'0'406'6,"0"0"-281"11,0 0 15-17,0 0-94 15,0 0-9-15,0 0 35 15,78-21 47-14,0 21 1 13,32 0-6-14,39 0-16 22,20 0-23-22,12 0-6 0,-8 0-27 14,-28 6 0-14,-35-6 4 17,-43 0-15-17,-31 0-21 13,-27 0-10-13,-9 0 0 16,-26 3 0-16,-104 1 0 13,-64-4 0-13,-69 0 0 18,-20 0 0-18,7 0 0 13,21 0 0-13,28 0 0 23,37 0 0-22,40 0 0-1,55 0 0 15,49 0 0-15,46 0 0 23,46-25 0-23,113-10 0 0,81-15 0 15,74 4 0-14,19 2 0 20,-26 12 0-21,-52 7 0 0,-76 17 0 13,-56 8 0-13,-48 0 0 16,-39 0 0-16,-31 0 0 15,-16 0 0-15,-109 0 0 16,-72 15 0-16,-57 19 0 13,-6-5 0-12,15-9 0 14,32 4 0-14,48-12 0 12,60-3 0-13,44-5 0 16,56-4 0-16,0 0 0 14,96 0 0-14,31 0 0 17,-9-4 0-17,-21 4-74 21,-74 0-136-21,-23 0-166 0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6:09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10">
    <iact:property name="dataType"/>
    <iact:actionData xml:id="d0">
      <inkml:trace xmlns:inkml="http://www.w3.org/2003/InkML" xml:id="stk0" contextRef="#ctx0" brushRef="#br0">7081 8397 726 0,'0'0'170'9,"0"0"-17"15,0 0-15-24,0 0-29 0,0 0-4 0,0 0-21 14,0 0 14 2,-107-15-12-16,8 15 0 0,-21 0-4 17,-22 0-33-17,-14 0 2 22,-14 0-18-22,-18 0 7 0,-16 0-6 8,-15 0-31 0,-22 15-3 6,-1 3 0-14,4 1 0 16,4-3 0-16,6 2 0 16,-5-6 0-16,7-1 0 15,17-2 0-15,24-4 0 16,12-1 0-16,15-1 0 16,-2 1 0-16,15-1 0 22,3 11 0-22,16-3 0 0,-7 10 0 15,7 4 0-15,6 0 0 16,4 4 0-16,17-5 0 16,6 0 0-16,2 5 0 0,-3-1 0 15,3-3 0 1,9-4 0-16,23-10 0 0,25-2 0 9,17-6 0 5,13 3 0-14,4-6 0 15,0 0 0-15,0-9 0 15,32-25 0-15,33 23 0 16,15 11-92-16,-34 0-251 22,-6 0-317-22</inkml:trace>
    </iact:actionData>
  </iact:action>
  <iact:action type="add" startTime="3536">
    <iact:property name="dataType"/>
    <iact:actionData xml:id="d1">
      <inkml:trace xmlns:inkml="http://www.w3.org/2003/InkML" xml:id="stk1" contextRef="#ctx0" brushRef="#br0">14735 8699 591 0,'0'0'240'13,"0"0"-62"-13,0 0-33 12,0 0-45 3,0 0-3-15,0 0-15 17,0 0-11-17,-133-44 46 0,-2 35-41 14,-13 7 0 2,-37 2-21-16,-36 0-5 0,-13 0-23 23,-23-10 5-23,10 3-13 16,5 7 5-16,2 0 3 0,12 0-8 16,1 13 2-16,9 15-21 14,20-9 0-14,0-7 0 16,19 1 0-16,13-8 0 22,10-1 0-22,15 3 0 1,18 2 0 20,-1 3 0-21,25 9 0 0,13-4 0 16,12 2 0-15,13-7 0 7,31-3 0 7,9-2 0-15,13-7 0 17,8 0-12-17,17-7-80 14,54-39-25-14,-20 23-144 11,-1 10-144-11</inkml:trace>
    </iact:actionData>
  </iact:action>
  <iact:action type="add" startTime="4539">
    <iact:property name="dataType"/>
    <iact:actionData xml:id="d2">
      <inkml:trace xmlns:inkml="http://www.w3.org/2003/InkML" xml:id="stk2" contextRef="#ctx0" brushRef="#br0">22820 8631 621 0,'0'0'222'10,"0"0"-37"10,0 0-76-20,0 0-42 0,0 0 50 14,0 0 8-14,-301-62-23 12,145 55-11 3,-9-3-17-15,-16-1-20 16,2 7-7-16,-8 0 5 22,-1 4-22-22,7 0 12 0,-5 0-6 16,3 0-10-15,8-6-10 13,0 6 5-14,13 0-14 16,14 0-4-16,3 10-3 16,4 22 0-16,-5 5 0 0,1 3 0 16,4 1 0-16,2-4 0 22,6-3 0-22,19-11 0 0,13-5 0 16,19-15 0-16,33-3 0 15,7 0 0-15,13 0 0 16,14-7 0-16,5-11 0 20,1 11 0-20,9 3 0 0,0 4 0 11,-6 0 0 10,6 0-50-21,0 11-65 0,0 7-133 22,6-2-133-22</inkml:trace>
    </iact:actionData>
  </iact:action>
  <iact:action type="add" startTime="5522">
    <iact:property name="dataType"/>
    <iact:actionData xml:id="d3">
      <inkml:trace xmlns:inkml="http://www.w3.org/2003/InkML" xml:id="stk3" contextRef="#ctx0" brushRef="#br0">30863 8447 481 0,'0'0'164'7,"0"0"34"15,0 0-32-22,0 0-39 0,0 0-17 15,0 0-18-15,0 0 14 15,-141 8-14-15,2-13-8 16,-44-13-21-16,-26-5 4 15,-23 1-4-15,-12-3-13 15,-9 7-8-15,9 6-7 23,5 5-5-23,3 7 0 0,5 0 1 22,-5 0-15-22,-9 0-16 0,7 0 0 9,11 0 0 7,14 0 0-16,10 12 0 17,18 13 0-17,10 7 0 19,15-4 0-19,19 0 0 0,23 2 0 21,21-13 0-21,10-5 0 0,22-5 0 12,8-4 0 10,23 3 0-22,9-4 0 0,19-2 0 12,6 6 0-12,0-6 0 15,0 0 0-15,21 0-14 15,42-6-49-14,15-16-63 20,0 4-62-21,-48 15-106 0,-11 3-305 15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7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03">
    <iact:property name="dataType"/>
    <iact:actionData xml:id="d0">
      <inkml:trace xmlns:inkml="http://www.w3.org/2003/InkML" xml:id="stk0" contextRef="#ctx0" brushRef="#br0">29422 8705 777 0,'0'0'127'1,"0"0"26"-1,0 0-38 0,0 0-54 18,0 0 13-18,0 0 27 9,0 0-34-9,0 0-4 12,-204-99 1 6,100 99-14-18,-16 16-9 0,-6 46 9 11,-9 20-20 6,4 16-5-17,11 8-12 19,15 16-1-18,23 12 7-1,21 19-2 11,16 6 4-11,18 12-11 22,27 1 22-22,0-6-18 17,34-1-8-17,63-19-3 1,35-22 7 13,28-18-6-13,30-24-4 14,8-13-3-14,7-16 2 12,5-13 1-12,-12-22 0 14,-2-18 2-14,-14-8 1 21,-14-92 0-22,-20-54-2 0,-28-51-1 16,-28-41 0-14,-39-19-1 11,-32 9 1-13,-21 19-2 38,0 44 0-37,-40 46 0-1,-48 42-2 0,-37 35-5 0,-31 24-16 9,-25 27-21 1,-8 10-33-10,3 9-49 9,22 0-87 9,119 0-114-18,16 12-530 1</inkml:trace>
    </iact:actionData>
  </iact:action>
  <iact:action type="add" startTime="6528">
    <iact:property name="dataType"/>
    <iact:actionData xml:id="d1">
      <inkml:trace xmlns:inkml="http://www.w3.org/2003/InkML" xml:id="stk1" contextRef="#ctx0" brushRef="#br0">29479 11369 415 0,'0'0'199'27,"0"0"-35"-27,0 0 36 0,0 0-86 8,-255-67-42 4,145 84-28-12,3 35-6 19,1 19-6-18,7 11-5-1,5 11 1 10,20 14 2 8,11 6 3-18,12 13-1 20,19 2-2-20,24-2 0 1,8-3-11 17,2-9-6-18,76-7 2 0,25-6 12 14,36-1 6-13,9-16-9 16,12-13-3-16,-12-26 0 11,-5-26-3-12,-17-19-5 15,-8-11-11-14,-21-92-2 6,-10-52-2 12,-22-50-2-18,-23-36 3 1,-19 1 0 8,-23 19-2 3,0 49 3-12,0 45-2 16,-35 42-6-16,-25 33-65 12,-13 29-73-13,31 23-88 18,2 29-205-18</inkml:trace>
    </iact:actionData>
  </iact:action>
  <iact:action type="add" startTime="7248">
    <iact:property name="dataType"/>
    <iact:actionData xml:id="d2">
      <inkml:trace xmlns:inkml="http://www.w3.org/2003/InkML" xml:id="stk2" contextRef="#ctx0" brushRef="#br0">29542 13501 406 0,'0'0'253'16,"0"0"-152"-13,0 0 0-2,0 0-2 41,0 0-19-42,-268-62 17 0,163 62-3 0,2 0-25 0,2 25 0 13,-3 30-14-13,-1 27-11 28,6 20 1-26,-2 22-10-2,4 11-4 0,15-4-11 8,21 4-5 12,23-17-3-20,29 9 15 11,9 2-2-11,68 7 1 19,58-6 7-19,45-6-12 0,14-40-5 12,20-25-6 2,12-44 6-14,2-15-8 9,-4-49 1 11,-21-60-9-20,-34-35 0 0,-48-23-2 11,-39-22 1 9,-41-2 0-20,-32-1-4 0,-9 17 3 13,-77 26-5-13,-32 40-31 20,-27 15-51-20,-24 24-1 0,-12 12-73 19,103 58-44-17,19 0-221 8</inkml:trace>
    </iact:actionData>
  </iact:action>
  <iact:action type="add" startTime="8801">
    <iact:property name="dataType"/>
    <iact:actionData xml:id="d3">
      <inkml:trace xmlns:inkml="http://www.w3.org/2003/InkML" xml:id="stk3" contextRef="#ctx0" brushRef="#br0">29538 17887 397 0,'0'0'123'11,"0"0"89"-10,0 0-48 17,0 0-55-17,0 0-19 17,0 0-8-18,0 0-2 3,29-3-23 14,-92 3-4-16,-40 19 15 9,-21 9-32-9,-7-10-15 15,-4-7-13-14,13-2-5 10,8-9-3-12,17 0 1 17,23 0-1-17,30 0 0 11,17 0 0-11,16 0 1 10,11 0 0 10,0 0 10-20,42 0 46 1,68 0-11 8,44 0-43 9,31 0-2-18,7 0 2 20,-15-3 5-20,-25-3 12 2,-36 2 4 6,-43 4 5 13,-31 0-10-21,-29 0-8 1,-13 0 7 16,0 0-10-14,-36 0-3-3,-73 0-1 10,-49 0-2 9,-36 0-2-19,8 0 6 0,22 0-3 13,29 0 1 4,36 0-4-17,32 0 0 0,22 0 1 12,35 0-1-2,10 0 1-9,0 0 0 17,48 0 4-17,72 0 27 11,34 0-32-12,19 0-4 17,-19 0 4-13,-38 0 0-4,-40 0 0 58,-41 0 1-58,-30 0 0 0,-5 0 1 0,-11 18-2 0,-77 2-3 0,-37-1 3 0,-24 6 5 5,14-7-4 10,15-7 1-15,25 6 3 21,25-13-5-21,37 4 2 1,18-1-1 7,15-7 1 34,0 0-2-42,42 0 26 0,51 0 23 0,46 0-49 0,-4 18-1 0,-24-15 1 20,-31 4 1-20,-39 3-1 12,-27-2 2-12,-14-8-2 19,0 7 4-19,-29 3-4 10,-47 10 1-10,-19-4 1 14,-6-9 0-14,23 5 1 21,15-2 0-20,18-10-1-1,22 0-2 16,13 0-3-14,10 0 3 11,0 0-4-12,0 0-32 17,15 0-37-15,29-17-38-3,8 5-94 9,-35 3-131 12,-6 9-522-21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7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8">
    <iact:property name="dataType"/>
    <iact:actionData xml:id="d0">
      <inkml:trace xmlns:inkml="http://www.w3.org/2003/InkML" xml:id="stk0" contextRef="#ctx0" brushRef="#br0">29456 11216 169 0,'0'0'529'0,"0"0"-381"0,0 0 1 16,0 0-57-15,0 0-46 13,0 0-13-14,0 0 0 18,0 0 2-18,-331 46 1 0,207-6-3 14,-5 14 17-13,0 11-4 27,-10 20 4-28,5 9-13 0,7 13-10 18,20 15-5-18,24 10 2 0,33 5 4 10,20 7-12 2,30-11 1-11,0-1-6 18,99-9 9-17,53-13-4-1,53-13-2 10,26-26 4 9,22-40-12-20,11-31-5 1,-7-22 1 12,-32-86 2-12,-33-35-4 14,-47-27 2-15,-50-26-2 18,-49-16 0-17,-46-18-2 12,0-11 1-13,-73 16 0 19,-26 34 0-18,-13 34-2-1,0 60-18 20,-1 51-52-18,5 46-16-2,3 6-61 10,69 55-28 9,13 5-234-18</inkml:trace>
    </iact:actionData>
  </iact:action>
  <iact:action type="add" startTime="3199">
    <iact:property name="dataType"/>
    <iact:actionData xml:id="d1">
      <inkml:trace xmlns:inkml="http://www.w3.org/2003/InkML" xml:id="stk1" contextRef="#ctx0" brushRef="#br0">29738 13962 340 0,'0'0'198'0,"0"0"-51"0,0 0 14 23,0 0-63-23,0 0-23 0,-335 29-9 11,213-14-12-11,-7 7-4 11,-3 14-8 9,-5 5 5-19,10 19-15-1,5 18 3 11,10 9-4-10,19 13-4 16,11 3 7-16,28 3 1 12,20 0-3-12,34-6-12 18,0 2-1-18,78 4 12-1,44 0 0 21,34-18 2-20,12-16-5-1,9-36-18 9,-4-36 0 13,-6-6-2-22,-7-78-8 1,-27-31-1 8,-26-24-2 13,-29-8 2-21,-32-19-3-1,-33-2 1 9,-13 17-4 3,-6 15-19-12,-53 21-37 10,-13 26-42 12,-8 28-58-22,38 61-40 1,6 0-187 8</inkml:trace>
    </iact:actionData>
  </iact:action>
  <iact:action type="add" startTime="3947">
    <iact:property name="dataType"/>
    <iact:actionData xml:id="d2">
      <inkml:trace xmlns:inkml="http://www.w3.org/2003/InkML" xml:id="stk2" contextRef="#ctx0" brushRef="#br0">29831 16094 251 0,'0'0'360'14,"0"0"-255"-14,0 0-20 23,0 0-55-22,0 0 52-1,0 0-2 9,-297-65 6 14,141 65-10-23,-7 0 4 0,-9 44-28 9,1 31-10-8,7 6-10 20,8 21-10-19,15 17-3-2,23 24 2 12,27 0 7 7,40 23 14-17,43 6-4-2,8-1-3 11,72 6-3-10,65-30-1 18,33-4-17-16,24-14-5-3,10-29 1 10,-3-28-10 2,-16-38 7-12,-12-34 0 12,-11 0-4 7,-12-63-3-19,-17-34-1 0,-22-42-4 11,-14-45 2 11,-29-32-1-22,-28-37 3 0,-21-2-2 10,-19 28-5 3,0 35-17-13,-40 37-21 22,-43 37-11-22,-24 28-80 2,-34 24 1 19,71 66-51-21,1 0-205 0</inkml:trace>
    </iact:actionData>
  </iact:action>
  <iact:action type="add" startTime="5787">
    <iact:property name="dataType"/>
    <iact:actionData xml:id="d3">
      <inkml:trace xmlns:inkml="http://www.w3.org/2003/InkML" xml:id="stk3" contextRef="#ctx0" brushRef="#br0">29641 10462 552 0,'0'0'148'0,"0"0"37"0,0 0-54 10,0 0-77 10,0 0-32-19,0 0-10-1,-114 55 13 11,20-26 0-2,-6-5 4 5,-1 5-14-14,4-11 3 18,15-3-6-18,19-5-1 0,10-7-8 14,7 1-3-14,16-4 0 18,11 4 0-17,11-4 0 12,2 0 0-12,6 0 4 16,10 11 102-16,62 7 5 18,42-2-109-18,27 0 5-1,-6-7 13 13,2-9 0-12,-23 0 7 17,-32 0 7-17,-28 0 2 0,-26 0 1 9,-20 0-5 10,-8 0-9-19,0 3-11-1,-97 6-12 9,-48-2 0 2,-36-2 0-9,-9-5 0 10,11 0 4 7,23 0-2-19,23 0-2 0,32 0 2 15,40 0-1-15,21 0-1 83,34 0 1-83,6 0 0 0,0 0 0 0,19 0 8 0,75 0 37 0,46 0-42 0,15 0-4 0,-9 0-1 0,-20 0 1 0,-35 0 3 0,-26 0-3 14,-29 0 1-13,-23 0 3 18,-13 0 7-17,0 0-6-1,0 0-1 10,-61 3-3 3,-13 19-1-14,-8-6 4 20,8-4-4-20,19-8 2 0,11-4-2 18,16 0 0-17,16 0-1 10,6 0-5-11,6 0-27 21,-5 0-46-20,5 0-50-1,0 0-95 10,0 0-37 11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7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0">
    <iact:property name="dataType"/>
    <iact:actionData xml:id="d0">
      <inkml:trace xmlns:inkml="http://www.w3.org/2003/InkML" xml:id="stk0" contextRef="#ctx0" brushRef="#br0">5625 8026 855 0,'0'0'96'9,"0"0"60"5,-390 0-3-14,116 0-24 19,-48 25 2-18,-32 16-17-1,-9 12-26 22,-16 12-15-21,10-3-13 0,30-19-41 10,36-21-16-10,46-22-3 12,50 0-3 8,43-8-26-21,52-49-62 1,53-14-72 10,59 40-133-11,44 2-539 21</inkml:trace>
    </iact:actionData>
  </iact:action>
  <iact:action type="add" startTime="2330">
    <iact:property name="dataType"/>
    <iact:actionData xml:id="d1">
      <inkml:trace xmlns:inkml="http://www.w3.org/2003/InkML" xml:id="stk1" contextRef="#ctx0" brushRef="#br0">12044 8060 672 0,'0'0'174'1,"0"0"-29"-1,0 0 34 9,-304 0-51 14,83 0 23-23,-45-6-18 1,-52-6-19 13,-40-4-22-13,0-4-20 19,12 16-33-19,30 4-22 0,53 0-14 9,46 15-1 3,31 31-2-13,41 4 0 16,42 1-26-16,29 3-70 9,74-41-93 6,0 3-186-15</inkml:trace>
    </iact:actionData>
  </iact:action>
  <iact:action type="add" startTime="3115">
    <iact:property name="dataType"/>
    <iact:actionData xml:id="d2">
      <inkml:trace xmlns:inkml="http://www.w3.org/2003/InkML" xml:id="stk2" contextRef="#ctx0" brushRef="#br0">18203 7748 673 0,'0'0'252'14,"0"0"-61"-13,0 0-30 11,0 0-47-12,0 0-1 10,0 0-61 3,-253 42 41-12,43-9-10 13,-33-11-5-13,1-9-14 15,2-4-31-16,23-9-24 13,35 3-8-12,31 3-2 140,26-6-5-141,30 4-42 0,32-4-82 1,32 0-99-1,31 0-114 0,4 0-437 0</inkml:trace>
    </iact:actionData>
  </iact:action>
  <iact:action type="add" startTime="3798">
    <iact:property name="dataType"/>
    <iact:actionData xml:id="d3">
      <inkml:trace xmlns:inkml="http://www.w3.org/2003/InkML" xml:id="stk3" contextRef="#ctx0" brushRef="#br0">25597 7608 582 0,'0'0'194'1,"0"0"31"12,0 0-34-12,-271 37-55 17,91-24 8-16,-45 5-18-2,-47 4-31 11,-31 0-27-5,-24 13-23 10,-10 8-8-16,-4 4-11 22,-3 16-14-22,20-1 3 1,37 3-8 6,34-5-7 11,44-2-14-18,41-10-10 1,46-2-21 14,33-11-64-14,49-17-79 15,40-18-111-15,34 0-314 19</inkml:trace>
    </iact:actionData>
  </iact:action>
  <iact:action type="add" startTime="4549">
    <iact:property name="dataType"/>
    <iact:actionData xml:id="d4">
      <inkml:trace xmlns:inkml="http://www.w3.org/2003/InkML" xml:id="stk4" contextRef="#ctx0" brushRef="#br0">31548 7899 386 0,'0'0'143'2,"0"0"5"-2,0 0 8 19,0 0-51-18,0 0-13 15,0 0-16-14,53-4-21-1,-154 4-18 7,-68 0 41 10,-52 0 18-18,-70 0 5 16,-50 0-28-15,-32 0-6 14,-17 4-25-14,8 13-3 0,22 2-15 21,38 6-3-21,41 4-8-1,41-1-5 10,48-7-8 17,41-5-18-27,50-3-30 1,44-13-77-1,57 0-110 19,23 0-132-18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7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51">
    <iact:property name="dataType"/>
    <iact:actionData xml:id="d0">
      <inkml:trace xmlns:inkml="http://www.w3.org/2003/InkML" xml:id="stk0" contextRef="#ctx0" brushRef="#br0">29024 8082 488 0,'0'0'141'1,"0"0"-23"20,0 0 16-20,0 0-52-1,-308 38-25 22,203-8-11-21,-7 5-7-1,7 5-11 9,-1 7-3 14,11 18 9-23,9 7 11 0,17 24 0 12,10 14 1-12,14 20-5 11,14 14 4 13,7 6-5-24,14 9-6 1,10-6-11-1,0-12-8 13,65-17-5-11,32-18 24 20,38-29 22-21,17-29-25-1,18-23-9 11,-1-25-7-6,-7-4-10 4,-8-68-3 5,-17-47-2-14,-19-45-1 10,-21-33-3 1,-34-23 2-10,-31 8-2 13,-32 25 1-13,0 34 0 21,-28 43-3-21,-35 41-20-1,-19 44-57 9,-13 25-56 6,49 4-73-15,6 49-245 14</inkml:trace>
    </iact:actionData>
  </iact:action>
  <iact:action type="add" startTime="4727">
    <iact:property name="dataType"/>
    <iact:actionData xml:id="d1">
      <inkml:trace xmlns:inkml="http://www.w3.org/2003/InkML" xml:id="stk1" contextRef="#ctx0" brushRef="#br0">29011 10122 536 0,'0'0'164'0,"0"0"30"3,-295 33-75 6,154-5-67 12,-9 1-19-18,-10 7-6-3,8 14-3 2,11 15 3 10,15 13 17-8,14 19 0 14,17 18-3-16,13 7 13-2,19 0-2 12,21 0-13 0,21-7-5-12,21 4-14 13,0-1-9-13,63 1 6 19,59-3 31-18,47-20-14 22,35-9-4-23,28-25 3 1,10-18-10 0,3-23-4 10,-16-21-10-7,-20 0 4 5,-17-33 3 6,-28-49-3-15,-21-29-8 21,-29-33-5-21,-32-31 0 1,-40-24 1 10,-31-22-2 2,-11 5 0-12,-2 19 0 12,-49 42-7-13,-3 52-29 10,-18 56-22-8,-17 41-54 13,-14 6-17-13,-19 50-1 15,71 7-122-12,7 1-662-5</inkml:trace>
    </iact:actionData>
  </iact:action>
  <iact:action type="add" startTime="5410">
    <iact:property name="dataType"/>
    <iact:actionData xml:id="d2">
      <inkml:trace xmlns:inkml="http://www.w3.org/2003/InkML" xml:id="stk2" contextRef="#ctx0" brushRef="#br0">29028 11980 257 0,'0'0'169'1,"0"0"79"19,0 0-43-18,0 0-79-2,-268 5-33 7,138 40-24 11,-12 4-15-18,-9 11-16 5,3 7-11 12,7 2 7-16,8 12-5 0,15 9 14 14,7 11-14-14,7 14 3 16,3 21 9-17,23 3-14 11,0 8-4-9,19-2 0 12,7 5 0-13,26 0-3 11,22 2 6-11,4-6-4 25,30-20-3-25,71-23-3-1,40-25-3 10,38-26-12-8,25-27 5 13,22-21-4-15,8-4 1 18,6-4 0-16,-14-57-3 8,-7-25-1-8,-30-29-2 14,-12-40 1-15,-35-38-1 3,-52-19-4 13,-46-28 4-17,-44 3 1 13,0 15 2-11,-65 39-8 16,-36 45 3-16,-21 47-39-2,-5 51-9 10,3 40-59 6,-3 0-31-16,87 37-36 18,9 12-211-16</inkml:trace>
    </iact:actionData>
  </iact:action>
  <iact:action type="add" startTime="6115">
    <iact:property name="dataType"/>
    <iact:actionData xml:id="d3">
      <inkml:trace xmlns:inkml="http://www.w3.org/2003/InkML" xml:id="stk3" contextRef="#ctx0" brushRef="#br0">29338 14750 79 0,'0'0'371'17,"0"0"-178"-16,0 0 44 8,-236-33-110-9,113 46-44 22,-9 27-16-22,-9 18-9 0,-13-1-15 20,2 21-21-19,4 12 3 10,9 11 15-11,23 14 7 20,17 11 7-20,21 13-11 1,22 13-2 7,30 2-12 15,26 7 5-23,0-3-18 0,78-7 3 9,55-20 3 14,48-9 2-22,26-20-9-1,12-31-11 19,-10-48-4-17,-9-23-1-2,-23-48 0 10,-21-67-3-7,-21-40 1 8,-30-38 0 9,-36-22-1-20,-20-10 2 1,-30 13-1 9,-19 19-1 1,0 30-10-11,-68 33-58 12,-16 14-7 6,-19 35-58-18,-19 25-1 0,61 56-111 19,12 0-299-18</inkml:trace>
    </iact:actionData>
  </iact:action>
  <iact:action type="add" startTime="7751">
    <iact:property name="dataType"/>
    <iact:actionData xml:id="d4">
      <inkml:trace xmlns:inkml="http://www.w3.org/2003/InkML" xml:id="stk4" contextRef="#ctx0" brushRef="#br0">29114 18611 398 0,'0'0'151'1,"0"0"6"-1,0 0-28 8,0 0-19-5,0 0-7 21,0 0-25-24,0 0-13 0,-63 28-25 11,-57-9-1-9,-32 6-9 14,-25-3-5-16,-19-7 0 17,15 6-17-17,17 4-1 73,31-14-6-71,44 7 0-2,37-11 6 0,33-7-4 0,19 0 17 0,0 0 5 0,84 0-3 0,53-7-3 0,51-18-8 0,12 3 26 7,-13 7-2 8,-27 2 1-15,-46 6 10 21,-42 7 5-20,-34 0-21 0,-32 0-2 7,-6 0-23 20,0 0-5-28,-25 0-18 0,-55 0 18 0,-23 0 5 10,-1 7-1 8,14-3 1-17,26-4-3-1,29 5 0 18,16-5-2-17,19 0 15 10,0 0 0-11,0 0 14 21,23 4 1-21,36 4-17 1,6 9-3 16,-2-5-9-16,-23 3 3 11,-23-15-2-12,-12 10 5 19,-5-10-7-19,0 0-1 13,0 7-10-13,0-7-22 15,-32 0-23-13,-40 0-1 16,-18 0-93-16,41 0-87-2,11 0-152 18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7T04:57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2">
    <iact:property name="dataType"/>
    <iact:actionData xml:id="d0">
      <inkml:trace xmlns:inkml="http://www.w3.org/2003/InkML" xml:id="stk0" contextRef="#ctx0" brushRef="#br0">28661 10477 97 0,'0'0'163'1,"0"0"-20"13,0 0 3-13,0 0 3 15,0 0-10-15,0 0-29-1,0 0-27 16,0 0-29-15,0 0-10 9,17 12-6-8,-61 16 20 15,-49 22-32-17,-23 3-13 5,-14 16 2 11,5 9-6-16,-1-1-2 16,16 14-3-15,20 8 5 11,14 11 5-11,19 12 17 21,17 4 3-22,21 6 8 1,19 2-10 10,0-12-17 5,50-7-2-16,68-18-2 18,41-19 13-17,32-28-13-1,-1-35 3 16,-3-15-5-15,-18-2-5 16,-30-74-3-16,-21-18-1-1,-25-27 0 12,-34-22-3 2,-30-17 0-12,-24-8 0 18,-5-6 3-20,-24-4-5 0,-39 13 4 18,-8 5-5-17,-5 33-21 11,-2 46-54-11,0 52-47 15,52 29-99-16,-1 45-258 18</inkml:trace>
    </iact:actionData>
  </iact:action>
  <iact:action type="add" startTime="4319">
    <iact:property name="dataType"/>
    <iact:actionData xml:id="d1">
      <inkml:trace xmlns:inkml="http://www.w3.org/2003/InkML" xml:id="stk1" contextRef="#ctx0" brushRef="#br0">29020 12347 226 0,'0'0'313'9,"0"0"-147"-9,0 0-1 11,0 0-88-4,0 0-20 9,0 0-4-16,-323 71-8 16,178-43-7-16,-20 8 8 17,3 14-13-17,-2 15 5 1,12 28 13 16,23 22-8-17,9 17 19 10,17 15-6 7,21 4-17-16,23 8-1 22,21 4-15-22,36 0 6-1,2 1 1 0,59-13-14 12,65-21-7 4,51-27 8-15,38-25 3-1,23-41-3 17,10-34-17-17,-12-3 0 17,-14-68-5-17,-33-51 1 18,-29-41 1-17,-36-31 0-1,-31-21-1 16,-36-23-1-15,-41-2-1 15,-14 22 2-15,-14 31-13 16,-60 41-38-16,-15 46-20-1,-16 35-66 9,2 34-3 9,54 28-51-18,20 22-260 17</inkml:trace>
    </iact:actionData>
  </iact:action>
  <iact:action type="add" startTime="5067">
    <iact:property name="dataType"/>
    <iact:actionData xml:id="d2">
      <inkml:trace xmlns:inkml="http://www.w3.org/2003/InkML" xml:id="stk2" contextRef="#ctx0" brushRef="#br0">29241 14583 374 0,'0'0'90'17,"0"0"39"-17,0 0-30 14,0 0-15-14,-310 27 8 14,213-10 3-14,-21 1-19 18,-13 1-4-17,-1 9-16 0,-10 6-6 11,1 10-6 8,9 18-10-20,14 16-1 0,14 12-2 15,12 20 13-15,16-1-8 21,17 19-8-21,19-1 10 1,10 8-9 10,30 7-5-8,0 8-10 8,78-6 5 5,59-5-1-16,44-13-3 22,34-35-3-21,21-26-1-1,2-36-1 19,-4-29-8-19,-19-4-2 0,-12-84 0 14,-31-30 0-14,-37-37-2 15,-23-28-1-15,-45-29-1 19,-37-2-2-19,-30 20-1 14,0 21-17-14,-30 36-19 23,-48 30-30-23,-12 29-36 0,-22 28-18 12,59 50-63-12,7 0-252 15</inkml:trace>
    </iact:actionData>
  </iact:action>
  <iact:action type="add" startTime="5868">
    <iact:property name="dataType"/>
    <iact:actionData xml:id="d3">
      <inkml:trace xmlns:inkml="http://www.w3.org/2003/InkML" xml:id="stk3" contextRef="#ctx0" brushRef="#br0">29298 17303 292 0,'0'0'103'1,"0"0"77"19,0 0-32-18,0 0-30-2,0 0-33 9,-308-17-7 5,207 17-7-14,-19 0-18 18,-5 17-2-17,3 15-3 10,0 18 6-11,6 11-3 23,4 16 7-23,28 14 10 0,21 14-19 20,23 14-9-20,27 12-2 0,13 12-13 11,53 1-3 11,69-7-13-22,38-9 16 0,15-19-18 10,11-19-3-8,-5-37 3 10,-6-24-7 1,-15-29 0-13,-19 0 0 9,-15-78-3 7,-26-31 1-16,-27-38 1 20,-31-46-5-20,-21-15 5 1,-21-12-13 10,0 2-22-11,-31 11-31 23,-43-2-35-23,-12 16-28 0,-18 10-11 11,58 143-123 11,0 15-299-22</inkml:trace>
    </iact:actionData>
  </iact:action>
  <iact:action type="add" startTime="7185">
    <iact:property name="dataType"/>
    <iact:actionData xml:id="d4">
      <inkml:trace xmlns:inkml="http://www.w3.org/2003/InkML" xml:id="stk4" contextRef="#ctx0" brushRef="#br0">28503 9811 562 0,'0'0'178'1,"0"0"-12"14,0 0-31 2,293 7-57-17,-198-7-13 0,8-15-12 14,5-22-8-13,-5 5 15 14,-8 4 2-14,-17-1 4 8,-23 8-24 9,-18 9-9-17,-26 3-9-1,-11 9-4 9,0 0-14 8,-30 0 4-16,-83 6-6 15,-41 30 0-15,-29-4-3 11,-9 0 1-12,13-2-1 14,6-2 0-14,32-3-1 24,31-6 0-23,36 6 0-1,30-12-1 19,17-1 1-19,16-12 1 1,11 0 1 9,11 0 2-8,81 0 4 13,62-8-6-13,27-21-2 13,-8 8-3-13,-15 2 2 10,-35 10 1-11,-33 5 10 8,-27 4 23 2,-29 0 1-10,-17 0 4 15,-17 0-14-15,0 0-12 19,-25 25-12-19,-60 12 0-1,-31-2-1 7,-2-14 3 12,3-8-2-18,9-4 1 11,37-6-1-12,20 1 1 21,24-1-2-21,21-3 1 0,4 0-3 16,0 0 3-15,19 0 6 19,67 0 2-19,26-3-6-1,2-13-1 10,-30 7 0 7,-17 5 1-15,-35 4 6-2,-20 0 15 22,-12 0-1-21,0 0-18-1,0 0-4 11,-6 0-14 14,-57 0 11-25,-21 0 1 0,-22 8 2 0,-10 9-53 13,1 2-31-1,-8 24-66-12,87-18-112 13,9 14-585-13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30T05:24:2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65">
    <iact:property name="dataType"/>
    <iact:actionData xml:id="d0">
      <inkml:trace xmlns:inkml="http://www.w3.org/2003/InkML" xml:id="stk0" contextRef="#ctx0" brushRef="#br0">17721 8552 311 0,'0'0'296'23,"0"0"-157"-23,0 0 20 0,0 0-40 0,0 0-41 0,0 0-22 0,0 0 16 0,-112-90 30 0,-6 60-35 1,-28 5-4-1,-28 8 6 0,-16 17-13 0,-23 0-10 0,-10 0-14 0,-7 29-2 14,-4 20-14-14,17 2 4 24,17 17-3-24,25 4-5 0,19 22 0 15,15 12 6-14,23 17 2 0,19 21 4 11,29 6 4 4,15 18-4-16,18 7-13 19,26 2 6-19,11 2-5 0,0-3 1 13,48 3 7-12,58-4-13 19,48-2 4-19,54-7-6 11,51-1 0-12,55-2-4 14,36-11 1-14,13-23 1 20,10-21 3-20,-28-33-5 0,-22-37-1 11,-24-33-6 4,-21-5 3-15,-10-50 0 20,-15-48-1-20,-20-28 2 0,-20-29 2 39,-36-29 2-39,-27-25-2 0,-43-31 0 0,-31-7 2 0,-50-1-3 18,-26 7 1-18,-22 13 0 5,-83 16-1 7,-36 7-4-12,-45 24 5 22,-35 25 3-22,-34 34 1 0,-23 29 4 11,-9 31 4 2,1 34-4-13,10 24 1 24,23 4-5-24,28 0-4 0,41 9-3 10,39 7-18 3,42 0-30-13,41-7-72 15,35-9-86-15,27 0-161 20,30 0-521-19</inkml:trace>
    </iact:actionData>
  </iact:action>
  <iact:action type="add" startTime="6037">
    <iact:property name="dataType"/>
    <iact:actionData xml:id="d1">
      <inkml:trace xmlns:inkml="http://www.w3.org/2003/InkML" xml:id="stk1" contextRef="#ctx0" brushRef="#br0">29983 9987 607 0,'0'0'112'0,"0"0"-19"14,0 0-13-13,0 0 9 19,0 0-5-20,-338-66-37 0,189 63-4 12,-14 3-1 4,3 0 10-16,-2 0 0 21,0 44-8-21,10 18-4 0,7 11-6 12,8 20-11-12,6 19-9 13,17 19 5 1,17 11 2-14,21 0 0 24,28 2 5-24,27-14-5 0,21-2 1 0,0-1-9 13,82 2 31 0,47 2-23-13,27 9 3 13,46-13-10-13,34-14-3 16,44-19-8-15,40-20-1 13,26-20 2-14,8-23 1 22,-4-7 11-22,-28-12 17 0,-31-2-7 13,-25-10-4 0,-20 0 9-13,-31 0-19 2,-21-29 0 11,-32-39-12 2,-37-19-1-15,-35-16-1 2,-25-15-1 13,-29-20 0-14,-23-17 1 13,-13-22 1-14,-13-18-1 20,-77-26 0-20,-43-9 2 14,-59 3 0-14,-48 26 2 16,-40 45 2-16,-30 47-3 12,-8 38 1-12,12 39 2 23,26 20-4-23,40 12 0 0,31 0-7 12,32 0-52 0,13 0-62-12,14 12-79 15,131 5-140-15,2 12-807 22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2:09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6">
    <iact:property name="dataType"/>
    <iact:actionData xml:id="d0">
      <inkml:trace xmlns:inkml="http://www.w3.org/2003/InkML" xml:id="stk0" contextRef="#ctx0" brushRef="#br0">10545 14003 746 0,'0'0'184'6,"0"0"-9"9,0 0-66-14,0 0-47 20,0 0 44-21,0 0-46 0,0 0-14 16,0 0 5-16,262 0 0 15,-165 0-2-15,10 0 1 15,13 0-11-14,5 0 4 12,-10 0-9-13,-9 7 4 16,-22-1-20-16,-21 6 8 14,-16-5-4-14,-24 1-3 16,-15 1-6-16,-8-5-10 14,0 4 2-13,0-8-5 14,0 0 0-15,-38 0-1 14,-59 0-3-14,-52-8 4 16,-43-20 1-16,2 3 0 15,7 3 1-15,25 15-1 21,23 7-1-21,30 0 2 0,14 0-1 16,32 0 0-16,21 0-1 16,24 0 0-16,14 0 0 14,0 0-3-14,10 0 1 12,72-8-8 8,49-24 9-20,42-5-1 0,18-4 0 13,-9 12 4-13,-22 8-2 15,-38 9 2-15,-48 9 6 14,-13-3-7-14,-21 0-1 16,-21-7 0-16,-9 9-12 23,-10-4-41-23,0 8-87 0,0 0-72 15,0 0-140-15</inkml:trace>
    </iact:actionData>
  </iact:action>
  <iact:action type="add" startTime="13230">
    <iact:property name="dataType"/>
    <iact:actionData xml:id="d1">
      <inkml:trace xmlns:inkml="http://www.w3.org/2003/InkML" xml:id="stk1" contextRef="#ctx0" brushRef="#br0">14899 14591 196 0,'0'0'376'21,"0"0"-201"-21,0 0 30 0,0 0-78 15,0 0-22-15,0 0-18 15,263 4-4-15,-174-4 9 16,16 0-15-16,17 0-21 13,24 0-11-13,12-10 2 16,6 4-12-16,1-3 0 14,-9 9 1-14,-11 0-6 18,-6 0 4-18,-17 0-6 13,-4 0-11-13,-19 13 1 16,-8-1-9-15,-28 1 2 12,-19-5-4-12,-18 3-2 18,-18-11 0-19,-8 0-5 17,0 0 0-17,0 0-1 0,0 9-4 13,-48-6-10 2,-58-3 4-15,-52 0 9 4,-36 0 2 6,-12 0-1 13,-20 0-3-23,16 0 3 0,12-7-4 11,35 2 4-11,37-2-9 15,29 3 6-15,44 4-14 15,24 0 12-14,29 0 0 13,0-6 6-14,0 6 0 17,17 0-1-17,73 0-1 13,41 0 2-13,46 29 3 16,27-4-3-16,11-16 0 22,-8-5 5-22,-16-4 5 0,-32 0 9 14,-27 0 6-14,-35 0 2 16,-40 0-13-16,-27 0-1 14,-22 0-12-14,-8 0-1 12,-17 0-8 3,-86 0-15-15,-61 0 17 19,-51 0 5-19,-19 0 0 0,0 0-7 14,10 33-63-14,24 12-86 16,158-25-93-16,23 12-240 14</inkml:trace>
    </iact:actionData>
  </iact:action>
  <iact:action type="add" startTime="15535">
    <iact:property name="dataType"/>
    <iact:actionData xml:id="d2">
      <inkml:trace xmlns:inkml="http://www.w3.org/2003/InkML" xml:id="stk2" contextRef="#ctx0" brushRef="#br0">10480 17759 434 0,'0'0'213'7,"0"0"-53"13,0 0-12-20,0 0-30 0,0 0-7 14,0 0 4-14,0 0 5 16,314 0-23-16,-185 0-19 14,24 0-14-14,27-11-12 16,24-8-10-16,-6 2 1 16,-17 9-6-16,-21-2 10 15,-33 10 0-15,-34 0-14 15,-22 0-6-15,-35 0-9 15,-21 0-5-15,-15 0-7 22,0 0-4-22,0 10 0 0,-70 5-4 8,-71 14-5 14,-63-8 6-22,-45-6 1 0,2-5 0 16,9-10 0-16,38 0 3 14,44 0-4-14,42 0 3 16,34 0-1-16,47 0 0 23,18 0-2-19,15 0 3-4,0 0-2 1,38 0 1 15,74 0-1-16,50 0 0 16,25 0 0-16,-5 0 5 14,-22 0-4-14,-28 0 4 16,-22 0 6-15,-34 0-11 20,-30 0 0-21,-29 0 0 0,-17 0 0 8,0 0 0 14,-10 0 0-22,-94 0 0 0,-41 0 0 15,-41 0 0-15,1-18 0 16,27 1 0-16,36 6 0 13,37 0 0-13,37 3 0 16,25 2 0-16,23 2-51 13,8-3-108-12,41 7-58 15,24 0-201-16</inkml:trace>
    </iact:actionData>
  </iact:action>
  <iact:action type="add" startTime="16975">
    <iact:property name="dataType"/>
    <iact:actionData xml:id="d3">
      <inkml:trace xmlns:inkml="http://www.w3.org/2003/InkML" xml:id="stk3" contextRef="#ctx0" brushRef="#br0">15282 18586 392 0,'0'0'172'27,"0"0"16"-26,0 0-13 0,0 0-50-1,0 0-2 6,0 0-13 16,0 0-12-22,123 0 2 0,-56 0-21 15,15-9-3-15,24 9-15 15,26 0 4-15,16 0-6 14,27 0-8-14,0 0-13 16,0 0-4-15,-5 0-1 13,-3 9-12-14,-7-9 2 16,-8 0-3-16,-30 0-16 14,-27 0-4-14,-32 0 0 24,-25 0 0-24,-21 0 0 0,-13 0 0 7,-4 0 0 7,0 0 0-13,0 0 0 21,-72 0 0-22,-82 0 0 0,-67 0 0 8,-40 0 0 14,-32 0 0-22,4-13 0 1,13-2 0 14,17-3 0-15,55-1 0 14,48 10 0-14,57 1 0 14,50 0 0-14,28 5 0 16,21 3 0-16,0-6 0 16,0 2 0-16,63-3 0 18,53-1 0-17,53 8 0 19,25 0 0-20,29-10 0 1,5-2 0 5,-20-4 0 7,-31 0 0-12,-27 5 0 21,-41 1 0-22,-18 10 0 0,-34 0 0 8,-21 0 0 14,-15 0 0-22,-13 0 0 0,-8 0 0 15,0 0 0-15,0 0 0 15,-59 0 0-15,-67 10 0 14,-51 8 0-14,-47 0 0 16,16-14 0-16,-1-1 0 14,28-3 0-14,36 0 0 16,35 0 0-16,47 0 0 14,31 0 0-14,22 0 0 16,10 0 0-16,0 0 0 14,31 0 0-13,64-7 0 14,38-11 0-15,27-10 0 15,-4 13 0-15,0 5 0 23,-25 7 0-23,-20 3 0 0,-29 0 0 14,-33-7 0-14,-24 7 0 16,-8 0 0-16,-17 0 0 14,0 0 0-13,0 0 0 20,-101 0 0-21,-72 0 0 0,-67 7 0 22,-21 14 0-22,31-4 0 1,44-9 0 14,45 2 0-15,51-1 0 16,41-9 0-16,32 0 0 14,17 0 0-14,0 0 0 16,70 0 0-16,23 0 0 22,22 0-115-22,-70 16-162 0,-22 14-154 8</inkml:trace>
    </iact:actionData>
  </iact:action>
  <iact:action type="add" startTime="24121">
    <iact:property name="dataType"/>
    <iact:actionData xml:id="d4">
      <inkml:trace xmlns:inkml="http://www.w3.org/2003/InkML" xml:id="stk4" contextRef="#ctx0" brushRef="#br0">24059 3635 594 0,'0'0'160'16,"0"0"-11"-16,0 0-30 20,0 0-47-20,0 0-18 0,0 0 58 13,0 0-24-13,0 0 33 16,173 13-33-16,-97-13-14 14,25 0-28-14,17 0 20 16,27 0-42-16,3 0 9 14,4 0-26-14,-18 0-2 18,-11 4-4-18,-22 3-1 13,-13 4-3-13,-20 3-17 16,-20-3-64-16,-8-1-60 22,-40-10-99-22,0 0-131 0</inkml:trace>
    </iact:actionData>
  </iact:action>
  <iact:action type="add" startTime="24847">
    <iact:property name="dataType"/>
    <iact:actionData xml:id="d5">
      <inkml:trace xmlns:inkml="http://www.w3.org/2003/InkML" xml:id="stk5" contextRef="#ctx0" brushRef="#br0">29854 3820 52 0,'0'0'93'7,"0"0"36"8,0 0-19-14,0 0 22 19,0 0 32-20,0 0-5 0,0-35-17 17,29 32-46-17,12-2-20 14,7 2-8-14,22 3-4 15,12 0 12-15,23 0-16 14,26 0-18-14,27 0 6 16,29 0-12-16,9 8-11 15,9-5-11-15,-20-3-4 16,-10 0-5-16,-15 0-5 14,-29 0 0-14,-32 0-3 16,-32 0-26-16,-39 0-95 14,-28 0-96-14,-15 0-321 17</inkml:trace>
    </iact:actionData>
  </iact:action>
  <iact:action type="add" startTime="26677">
    <iact:property name="dataType"/>
    <iact:actionData xml:id="d6">
      <inkml:trace xmlns:inkml="http://www.w3.org/2003/InkML" xml:id="stk6" contextRef="#ctx0" brushRef="#br0">23663 7475 298 0,'0'0'118'7,"0"0"29"8,0 0-8-15,0 0-12 15,0 0 6-15,0 0-42 15,0 0-7-15,86 0-23 15,-44 0 0-14,13 0 11 20,27 0-5-21,22 0 8 0,41 0-27 14,41 0-20-14,26-17-2 18,22 2-11-18,-6-3-4 12,-11 7-10-12,-38 5-1 17,-21 4 0-17,-40 2 0 15,-48 0-4-15,-18 0-14 16,-35 0-84-16,-17 0-151 13,-8 0-306-13</inkml:trace>
    </iact:actionData>
  </iact:action>
  <iact:action type="add" startTime="27639">
    <iact:property name="dataType"/>
    <iact:actionData xml:id="d7">
      <inkml:trace xmlns:inkml="http://www.w3.org/2003/InkML" xml:id="stk7" contextRef="#ctx0" brushRef="#br0">30124 7119 512 0,'0'0'222'5,"0"0"-17"2,0 0-65 11,0 0-37-18,261 30-1 17,-141-23-6-17,34-3-18 14,15 5-7-14,16-9-21 18,-2 2-7-18,-16-2-5 0,-22 0-5 16,-31 0 0-16,-42 0-7 14,-32 0 5-14,-21 0-20 14,-19 0-11-14,0 6-3 17,-40 1-4-17,-85 3-19 13,-56-4 23-13,-42 0 3 17,-7-6-2-17,7 0-4 14,29 0 2-13,40 0 2 15,49 3 1-16,46 1 1 15,31 1 0-15,28-5 5 14,0 0-1-14,30 0 6 18,86 0 7-18,39 0-13 16,39 7 0-16,-23 10-1 14,-15 0 0-13,-38-2 12 14,-46-2 11-15,-24-4-3 18,-40-6 1-18,-8-3-15 0,0 4-9 16,-8-1-10-16,-74 6-14 14,-32-9 22-14,-27 0 3 17,-2 0-2-17,20 0-1 14,31 0-1-14,33 0 1 17,29 0 1-17,26 0 1 15,4 0 5-15,0 0 1 14,42 0-5-14,42 0 16 18,32 0-12-18,-8 21 0 17,-20-8-4-17,-39-1 6 0,-24-9 5 13,-25 5 11 0,0 1-5-13,0 16-18 3,-21 2-5 10,-57 7 4 6,-15-2-1-19,-12-7 2 0,10-13-1 14,17-8-23-14,15-4-44 17,21 0-46-17,21 0-51 14,21-4-103-14,0-14-57 14</inkml:trace>
    </iact:actionData>
  </iact:action>
  <iact:action type="add" startTime="31461">
    <iact:property name="dataType"/>
    <iact:actionData xml:id="d8">
      <inkml:trace xmlns:inkml="http://www.w3.org/2003/InkML" xml:id="stk8" contextRef="#ctx0" brushRef="#br0">23705 12974 384 0,'0'0'161'22,"0"0"12"-22,0 0-45 0,0 0-37 13,0 0-6 3,0 0-1-16,0 0-8 0,0 0-19 18,152 0-4-17,-76-9 5 13,18-4 14-14,29 0 0 16,26 7-13-16,20-7-10 14,12 1 5-14,-10 6-10 15,-7 3-13-15,-23 3 10 16,-18-2-14-16,-12 2-8 15,-24 0-11-15,-11 0-6 16,-24 0-2-16,-10 0-3 16,-21 0-4-16,-8 0-35 14,-13 0-45-14,0 0-39 16,0 2-93-16,0 16-77 15,-19 10-649-15</inkml:trace>
    </iact:actionData>
  </iact:action>
  <iact:action type="add" startTime="32505">
    <iact:property name="dataType"/>
    <iact:actionData xml:id="d9">
      <inkml:trace xmlns:inkml="http://www.w3.org/2003/InkML" xml:id="stk9" contextRef="#ctx0" brushRef="#br0">29987 13030 425 0,'0'0'175'6,"0"0"-1"9,0 0-50-15,0 0-44 18,0 0 0-18,0 0-10 13,0 0-13-13,42-9 11 19,-6 9-5-19,14 0 0 14,9 0 5-14,17 0-1 15,19 0-10-15,23 0 3 19,27 0-12-19,18 0-3 0,16 0 3 15,2 0-12-15,-8 0 7 15,-13 0-18-15,-13 0-3 16,-12 0-8-16,-25 0-8 15,-11 0-6-15,-36 0 0 16,-21 0-3-16,-12 0-4 16,-24 0-24-16,0 0-42 2,1 0-21 8,-3 21-43 6,-4 25-50-16,0-23-22 15,0 5-233-15</inkml:trace>
    </iact:actionData>
  </iact:action>
  <iact:action type="add" startTime="34815">
    <iact:property name="dataType"/>
    <iact:actionData xml:id="d10">
      <inkml:trace xmlns:inkml="http://www.w3.org/2003/InkML" xml:id="stk10" contextRef="#ctx0" brushRef="#br0">23886 16940 262 0,'0'0'273'6,"0"0"-62"13,0 0-4-19,0 0-61 15,0 0-32-15,0 0-26 15,0 0 17-15,175-4-14 15,-74 4-19-15,36 0-9 21,34 0-14-21,31-25-17 0,17 1-14 12,3-5-11-12,-18 8 2 16,-31 5-1-16,-32 16-8 16,-46 0 0-16,-42 0-4 13,-30 0-40-13,-23 0-103 20,0 0-148-20,-23 0-441 11</inkml:trace>
    </iact:actionData>
  </iact:action>
  <iact:action type="add" startTime="35589">
    <iact:property name="dataType"/>
    <iact:actionData xml:id="d11">
      <inkml:trace xmlns:inkml="http://www.w3.org/2003/InkML" xml:id="stk11" contextRef="#ctx0" brushRef="#br0">30025 16491 530 0,'0'0'182'6,"0"0"29"3,0 0-72 11,0 0-47-20,238-17-7 0,-146 9-1 15,16-1-16-15,12 2 18 11,15 3-29 10,10-4-3-21,-3-2-7 0,-1 3-17 11,-25-1-12-11,-15 4 15 15,-32 4-11-14,-24 0-9 15,-22 0-1-16,-15 0-7 15,-8 0-4-15,0 0-1 20,0 0-12-20,-61-6-14 0,-42-5 9 11,-49-6 16 5,-42-2-1-16,-10-9 0 16,-3-6-2-16,5 6-3 20,36 3-1-20,39 13 3 0,36 3 0 11,41 9 5-10,27 0 0 16,19 0 1-17,4 0 4 17,18 0 4-17,82 0 41 15,39 21-48-15,46 11 1 12,13-2-1-12,-2-5 9 18,-23-5-2-18,-51 5 18 17,-40-14 9-17,-42 1-7 16,-25-5-8-15,-15-7-13 11,0 10-8-12,-29 5-4 19,-66-2-8-19,-38-1 8 0,-15-8 1 14,3-4-2-14,17 0-3 17,28 0 4-17,31 0 3 13,33 0 1-13,23 0 0 17,13 0 3-17,0 0 0 17,0 0 3-17,36 0 11 16,36 9 0-16,21 3-16 11,-24 13 0-11,-8-13 2 18,-25-5-2-18,-17 6 2 19,-15-8-2-19,-4-5-1 0,0 7-4 11,0 2-4 6,-57-5-6-17,-23 4 9 17,-10 9 5-17,14-17 0 0,15 8 0 12,31-8 1 6,16 3-1-18,14-3 0 0,0 0 1 17,0 0 2-17,10 0 0 13,53 0-3-12,24 0-1 16,1 4 0-17,-10 5-16 12,-19 0-19-12,-25 1-56 17,-30 0-55-16,-4-10-84 12,0 2-126-13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30T05:24:2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27">
    <iact:property name="dataType"/>
    <iact:actionData xml:id="d0">
      <inkml:trace xmlns:inkml="http://www.w3.org/2003/InkML" xml:id="stk0" contextRef="#ctx0" brushRef="#br0">16650 341 511 0,'0'0'187'0,"0"0"2"11,0 0-48 6,0 0-50-17,0 0-16 0,0 0-12 25,0 0-1-25,0 0 9 0,30 9-4 14,-30-9-6-14,0 0-9 13,0 0 14-13,0 0-9 19,0 5-10-19,0-1-4 20,-38-4-10-20,-32 0 6 0,-31 0-10 17,-11 0 5-17,-25 0-14 25,-12 0 3-25,-5 0-6 0,-6 0 0 14,2 0 2-14,4 0-4 14,8 0 0-14,5 0-12 15,15 0-3-15,10 0 0 16,21 0 0-16,19 0 0 15,19 0 0-15,28 0 0 17,10 0 0-17,8 0 0 15,11 0 0-15,0 0 0 0,0 0 0 13,0 0 0 2,0 0 0-15,0 15 0 14,-6 17 0-14,0 22 0 16,-1 17 0-16,3 9 0 27,4 20 0-27,0 10 0 0,0 8 0 0,0 9 0 28,0 2 0-28,0 11 0 1,0 7 0-1,0 0 0 14,0 8 0-14,0-8 0 15,-2-16 0-15,-2-29 0 15,-7-24 0-15,7-25 0 14,4-19 0-14,0-12 0 15,0-12 0-14,0-7 0 14,0 1 0-15,0-4 0 15,0 0 0-15,0 0 0 16,0 0 0-16,42 0 0 14,17 0 0-13,4 0 0 12,15 0 0-13,-2 0 0 14,6 0 0 1,5 0 0-15,-1 0 0 2,-1 0 0 14,7 6 0-16,1 5 0 14,8 1 0-13,2-7 0 14,13 3 0-15,-8-1 0 15,3 2 0-15,-12-2 0 16,-8 7 0-16,-5-7 0 16,-16 0 0-16,-17-1 0 16,-11-6 0-16,-21 3 0 15,-2-3 0-15,-4 5 0 16,-11-5 0-16,-2 0 0 24,4 0 0-24,-2 0 0 0,1 0 0 2,1 0 0 11,-6 0 0-12,0 0 0 12,0 0 0 2,2 0 0-15,-2 0 0 16,11 0 0-16,3-17 0 13,1-27 0-12,2-9 0 15,-4-16 0-16,-5-13 0 3,3-26 0 11,-11-17 0-14,0-22 0 15,0-18 0-15,0-10 0 15,0-17 0-15,0-8 0 15,0 0 0-15,-7 16 0 15,-1 37 0-15,-1 40 0 14,9 34 0-14,0 33 0 15,0 15 0-14,0 16 0 13,0 9 0-14,0 0 0 16,-6 0 0-16,6 0 0 27,0 0 0-27,0 0 0 0,0 0 0 19,0 0 0-19,0 0 0 0,0 0 0 15,0 0 0-15,0 0 0 14,-2 0 0-13,-4 0 0 30,-28 0 0-29,-27 0 0 4,-49 0 0-5,-41 0 0-1,-29 12 0 12,-20 22 0-12,4-2 0 14,11 1 0-14,16-8 0 15,13-6 0-15,21 2 0 16,13-1 0-16,19 5 0 14,21 0 0-14,19 2 0 15,14-5 0-14,24-6 0 19,16-7 0-20,9-5 0 3,0-4 0 16,0 0 0-19,0 0 0 3,0 3 0 13,0 3 0-15,-6 22 0 13,-2 16 0-14,-3 25 0 27,7 27 0-27,4 4 0 0,0 12 0 0,0 6 0 15,0 4 0 0,0 18 0-15,0 10 0 0,4 9 0 16,13 1 0-15,-4-21 0 14,-9-20 0-15,2-35 0 16,3-21 0-16,-1-27 0 15,0-19 0-14,3-15 0 13,6 4 0-14,6-6 0 15,13 0 0-15,12 0 0 15,13 0 0-15,5 0 0 15,12 0 0-15,8 0 0 16,7 0 0-16,2 0 0 15,0 0 0-15,6 4 0 16,6 4 0-16,11 3 0 15,2-2 0-14,9 3 0 15,1-5 0-16,1-1 0 0,-4-6 0 16,-7 0 0-16,-17 0 0 15,-13 0 0-15,-16 0 0 16,-19 0 0-16,-15-6 0 16,-13 6 0-16,-8-3 0 16,-16 3 0-15,3 0 0 15,-6 0 0-16,0 0 0 16,0 0 0-16,0 0 0 14,0 0 0-14,0 0 0 16,0 0 0-16,0 0 0 5,0-11 0 20,0-26 0-25,0-34 0 0,0-29 0 16,0-37 0-16,0-13 0 1,0-15 0 14,0-9 0-15,0 3 0 16,0-1 0-16,-19 15 0 16,-2 12 0-16,-7 13 0 15,5 17 0-15,0 22 0 16,8 24 0-16,3 12 0 16,-1 11 0-16,0 14 0 15,7 4 0-15,-2 3 0 16,1 1 0-15,3 8 0 3,4-2 0 24,-4 14 0-28,0 1 0 0,-1 3-25 1,-1 0-107 17,4 0-99-18,-4 0-105 15,6 0-776-14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30T05:24:20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6">
    <iact:property name="dataType"/>
    <iact:actionData xml:id="d0">
      <inkml:trace xmlns:inkml="http://www.w3.org/2003/InkML" xml:id="stk0" contextRef="#ctx0" brushRef="#br0">14520 11465 648 0,'0'0'234'13,"0"0"-106"-13,0 0 28 15,290 0-61-15,-144 0-4 15,31 0 4-15,31 0-19 16,20 0-1-16,-5 0 8 16,-18 0-19-16,-34 9 20 16,-49 4-19-16,-49-7-19 16,-47 0-3-16,-26-2-10 16,0-1-23-14,-99 15-10-2,-89 1 0 16,-82-1-1-16,-50-8 1 16,27-10-1-16,30 0 1 16,42 0 1-16,58 10 1 16,56-2 1-16,46-1-1 16,40-3-1-16,21-4 0 17,0 0 3-17,82 0 0 0,84 0 1 19,77 0-5-19,31 0 0 15,-22 0 0-15,-47 0 0 17,-64 0 0-17,-59 6 0 1,-52 0 0 15,-24 3 0-16,-6-1 0 16,-59 9 0-15,-86 2 0 14,-68 6 0-15,-38 0 0 17,23-16 0-17,33-1 0 17,53-8 0-17,54 0 0 2,46 0 0 13,27 0 0-15,15 0 0 16,61 0 0-16,82 0 0 17,66-21 0-17,33 3 0 16,-6 8 0-16,-42 10 0 2,-63 0 0 14,-68 0 0-16,-42 0 0 32,-21 0 0-32,0 0 0 0,-17 3 0 0,-59 26 0 18,-29 7 0-18,-34-7 0 18,15-8 0-18,4-8 0 0,29-9 0 16,17-4 0-16,34 0 0 17,21 0 0-17,15 0 0 15,4 0 0-15,0 0-11 15,0 0-26-15,15 0-45 19,14 0-111-19,-12 0-154 0,-15 24-541 17</inkml:trace>
    </iact:actionData>
  </iact:action>
  <iact:action type="add" startTime="3492">
    <iact:property name="dataType"/>
    <iact:actionData xml:id="d1">
      <inkml:trace xmlns:inkml="http://www.w3.org/2003/InkML" xml:id="stk1" contextRef="#ctx0" brushRef="#br0">28061 12045 545 0,'0'0'352'15,"0"0"-185"-15,0 0-2 15,299 0-34-15,-179 0-30 16,2 0-23-16,3 0-16 17,-10 0 3-17,-15 0-9 17,-22-7 0-17,-28 3-14 3,-25 4-11 13,-10 0-10-16,-15 0-3 16,0 0-9-16,-86 0 0 15,-66 4-4-15,-52 15-5 16,-24-6 5-15,13-10-5 0,21 3 2 15,47-6-2-16,43 0 0 17,45 0-4-17,24 0 3 16,28 0 1-16,7 0-1 18,7 0 1-18,100 0 0 17,49-9 4-17,48-10-3 0,9 9 0 16,-27 10 1-16,-41 0-4 17,-52 0 4-17,-36 0 6 17,-38 0 12-17,-17 0-8 3,-2 0-8 27,-21 0-3-30,-66 4-1 0,-35 8 2 0,-23-3 0 17,12-5-2-17,15-4 0 17,38 0-1-17,29 0-1 18,30 0 2-18,21 0-1 0,0 0 0 17,53 0 2-17,56 0-2 17,45 0 1-17,11 0-2 18,-16 0-1-18,-35 0 3 0,-38 3-1 18,-38-3 1-18,-26 6 1 17,-12-6 0-17,0 4 0 5,-31 11-1 9,-64 3-2-14,-55 5 2 17,-18 1 1-17,4 1 2 20,14-7-3-20,36-3 0 0,36-10-1 19,40-2 1-19,32-3 0 17,6 0 2-17,44 0-1 0,76-16 1 17,34-22-2-16,15 7 0 20,-30 15-1-21,-23 4 0 1,-38 12 0 14,-40 0 2-15,-20 0 2 17,-18 0-3-17,0 0 2 17,0 0-2-16,-27 0 0-1,-38 12 1 17,-17 8-1-16,-5-12 0 6,5-8-1 11,8 0 0-18,15 0-10 15,11 0-25-15,18-12-46 2,20 1-41 15,10 6-80-17,0 5-117 19,0 0-562-19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1:30:52.7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869">
    <iact:property name="dataType"/>
    <iact:actionData xml:id="d0">
      <inkml:trace xmlns:inkml="http://www.w3.org/2003/InkML" xml:id="stk0" contextRef="#ctx0" brushRef="#br0">10006 11081 386 0,'0'0'146'105,"0"0"24"-105,0 0 20 0,0 0-42 0,0 0-14 0,0 0-18 0,0 0 10 0,0 0-29 1,-11 9-16-1,70-9-25 0,24 0-13 0,20 0-12 0,6 0 12 0,-3 0 0 0,-11 0-4 7,-26 0-8-2,-8 0-7 8,-27 0-1-12,-17 0 1 14,-13 0-5-14,-4 0-7 20,0 0-5-21,0 0-6 0,-21 0 9 16,-61 0-3-16,-36 19-2 14,-28-1-2-14,9-1 4 16,15-5-7-16,17-5 0 20,27 4-2-20,34-1 2 5,12-6-3 2,24-4 4 2,8 0-1 11,0 0 3-20,0 0 1 0,75 0 9 14,48-14-4-14,14-8-9 16,0 1 0-16,-28 9 0 23,-37 0 0-23,-28 7 0 0,-25 1 0 7,-19 4 0 15,0 0 0-22,0 0 0 0,-40 0 0 15,-51 0 0-15,-27 0 0 11,-2 0 0 2,19 0 0-13,32 0 0 22,22 0 0-22,30 0 0 0,17-4 0 13,0-9 0-13,17 11-72 20,65 2-112-20,-27 0-220 11,0 11-487-11</inkml:trace>
    </iact:actionData>
  </iact:action>
  <iact:action type="add" startTime="5059">
    <iact:property name="dataType"/>
    <iact:actionData xml:id="d1">
      <inkml:trace xmlns:inkml="http://www.w3.org/2003/InkML" xml:id="stk1" contextRef="#ctx0" brushRef="#br0">17638 11396 416 0,'0'0'287'22,"0"0"-148"-22,0 0 33 0,0 0-45 15,0 0-7-15,0 0 9 14,0 0-21-14,129 17-43 16,-60-17 2-16,18 0-16 14,18-8-2-13,20-9-9 14,-3 0-3-15,0 5-2 22,-15 5 4-22,-33 7 0 0,-21 0-13 16,-26 0 2-16,-25 0-4 14,-2 0-9-14,0 0-15 16,-40 0-15-15,-67 7 15 13,-49 15 2-14,-32-7 0 16,13-11 0-16,13-4 0 20,21 0-1-19,29 0 0 4,41 0 0 0,31 0-1 8,31 0 1-13,9 0 0 15,0 0 5-15,49 5-4 15,60 14 10-15,28 3-11 22,4-3-1-22,-10-6 2 0,-13-4 0 16,-36-6 0-16,-23-3 1 8,-23 0 3 14,-30 0-6-22,-6 0 0 0,0 3 0 14,-27-3 0-14,-55 10 0 16,-26 1 0-16,-3 2 0 14,7 6-26-14,-1 3-70 16,6 6-102-16,70-16-123 14,12 9-441-14</inkml:trace>
    </iact:actionData>
  </iact:action>
  <iact:action type="add" startTime="7841">
    <iact:property name="dataType"/>
    <iact:actionData xml:id="d2">
      <inkml:trace xmlns:inkml="http://www.w3.org/2003/InkML" xml:id="stk2" contextRef="#ctx0" brushRef="#br0">28701 11923 655 0,'0'0'241'22,"0"0"-27"-22,0 0-78 0,0 0-32 16,0 0 11-16,0 0-28 14,310-28 5-14,-200 16-11 16,33 2 5-16,49 3-23 15,35-1-4-15,22 8-14 16,19 0-2-16,-1 0-17 14,-12 0-26-14,-13 13 0 14,-6 14 0-14,5 2 0 23,3-5 0-23,-6-12 0 0,-19-6 0 16,-25-6 0-16,-40 0 0 14,-21 0 0-14,-34 0 0 16,-27 0 0-16,-28-6 0 14,-15 4 0-14,-24-8 0 16,-5 10 0-16,0 0 0 14,0 0 0-14,-53 0 0 16,-71 0 0-16,-72 0 0 14,-49 4 0-14,-29 14 0 16,-21-6 0-16,-2-5 0 18,0 2 0-18,6-5 0 13,-4 0 0-13,4-4 0 21,19 0 0-21,17 0 0 0,24 0 0 14,22-8 0-14,32-1 0 16,23 9 0-16,24 0 0 15,41 0 0-15,22 0 0 16,29 0 0-16,21 0 0 13,17 0 0-13,0 0 0 16,0 0 0-16,10-16 0 14,73 3 0-14,45 5 0 16,55 8 0-16,37 0 0 14,60 0 0-14,28 8 0 16,29 5 0-16,6-9 0 22,-6-4 0-22,-14 0 0 0,-24 0 0 8,-21 0 0 14,-31 0 0-22,-43 0 0 0,-42 5 0 16,-39 2 0-16,-33 2 0 14,-31-9 0-14,-34 0 0 16,-8 0 0-16,-17 0 0 19,0 0 0-19,0 4 0 8,-86 17 0 10,-83-2 0-18,-86 2 0 0,-71-21 0 15,-51 0 0-15,-36-21 0 14,-5-19 0-14,22 4 0 16,34 15 0-16,43 11 0 14,50 10 0-14,41 0 0 16,39 0 0-16,39 6 0 22,32 13 0-22,42-2 0 0,34-5 0 14,29-6 0-14,13-6 0 16,0 0 0-16,87 11 0 14,75 10 0-14,95 0 0 20,76-9 0-20,36-12 0 5,14 0 0 3,-14 0 0 5,-45-9 0-13,-28-25 0 14,-42-1 0-14,-26-2 0 18,-30 0 0-18,-27 9 0 12,-32-1 0-12,-38 4 0 16,-42 14 0-16,-38 7 0 22,-17 4 0-22,-4 0 0 0,0 0 0 16,-80 0 0-16,-93 6 0 14,-84 28 0-14,-46-5 0 13,-28-10 0 4,-4-5 0-17,6-7 0 0,26 2 0 12,31-5 0 7,36-4 0-19,34 2 0 0,35-2 0 15,28 0 0-14,34 0 0 12,23 6 0-13,31-6 0 16,19 0 0-15,18 0 0 13,14 0 0-14,0 0 0 17,0 0 0-17,0 0 0 12,0 0 0-12,0 7 0 22,0 31-116-22,0-13-234 0,0 6-287 16</inkml:trace>
    </iact:actionData>
  </iact:action>
  <iact:action type="add" startTime="15162">
    <iact:property name="dataType"/>
    <iact:actionData xml:id="d3">
      <inkml:trace xmlns:inkml="http://www.w3.org/2003/InkML" xml:id="stk3" contextRef="#ctx0" brushRef="#br0">6596 16457 107 0,'0'0'330'13,"0"0"-205"-13,0 0 47 16,0 0-37-16,0 0-28 13,0 0-8-13,0 0-20 16,0 0-12-16,0 0-22 15,262-19 1-15,-205 9 4 15,2 10-4-15,0-7-2 22,8 2-5-21,11 5-8-1,4-3-7 13,7-7-3-13,3 10-3 18,-1-2 2-18,2-7 12 13,-3 9-12-13,1-8-6 16,2-3 3-16,-1 1-1 14,-1 3-6-14,-7-1-1 16,5-2 2-16,-3 7-2 14,-8 3 1-14,-2 0 4 16,2 0-1-16,0 0-6 14,-8 0 3-14,8 0 1 16,-5 0 0-16,-3 0-3 21,1 0 4-21,-1 0 2 0,-5 0 2 9,5 0 3 14,2 0-8-23,1 0-3 0,5 0-3 13,-2 0 2-13,4-7-6 16,9-11 3-16,-3 11 0 16,-4-5 2-16,-4 4-2 14,-6 3 7-14,2 0-4 16,-3 5-2-16,3 0 4 14,-7 0 1-14,7 0 9 16,-6 10 0-16,-5 10-7 14,-4-13-6-14,0 2 0 16,-13-5-1-16,-4 1-5 14,-8-5 0-14,-15 0 0 16,-8 0 0-15,-3 0 0 20,-4 0-10-21,-4 0-42 0,0 0-71 14,0 0-104-14,-15 0-100 16,-8 0-245-16</inkml:trace>
    </iact:actionData>
  </iact:action>
  <iact:action type="add" startTime="16527">
    <iact:property name="dataType"/>
    <iact:actionData xml:id="d4">
      <inkml:trace xmlns:inkml="http://www.w3.org/2003/InkML" xml:id="stk4" contextRef="#ctx0" brushRef="#br0">14242 16428 280 0,'0'0'184'4,"0"0"-18"11,0 0 8-15,0 0-46 16,0 0-38-16,0 0-17 22,0 0-20-21,200-12-7-1,-156 5-2 15,9 1-5-14,6 4 5 12,8 2-2-13,3 0-13 14,12-5-9-14,10 1 1 16,10-4-6-15,1-9-3 14,6 6 2-15,1 3 3 16,0-5-2-16,-7 9 2 13,4 4-2-13,-1 0-2 16,3 0-7-16,-8 0 1 14,-8 0-2-14,-4 0 0 16,-3 0 2-16,-4 0-1 22,5 0 0-22,-1 0 5 0,5 0 0 16,-5 0 1-16,3 17-1 14,3-5-2-14,-1 1-1 16,-1-2-2-16,-3-3-1 14,-1-8-1-14,-8 0 2 16,-2 0-4-16,6 0 6 17,-8 4 1-17,2 1 1 16,-9 3-2-16,7-1-2 3,-2 5 6 5,-3-2 0 8,3-2-7-16,2-4 3 17,-5-4 1-17,11 0-7 15,2 0 0-15,1 0-2 14,-3 0 3-14,2 0-3 14,0-9 0-14,2-4 1 22,5 1 3-22,-3 9 7 0,-4-1-3 14,-8-2 6-14,-2 6-4 16,-13-2-5-16,-6-3-2 14,3 1 2-14,-13 4-4 16,5-8 4-16,-8 8 4 14,-2 0-5-14,6 0 12 16,-6 0-10-16,6 0 2 14,-4 0-6-14,-6 0 0 20,6 8-2-20,-4-8-2 13,13 9 2-13,10 3 3 13,4 3-1-12,6 3 3 20,-12 2 2-21,-4-1-2 0,-22-1-5 16,-18-11 0-16,-13-7-16 14,0 0-73-14,-4 0-101 16,-32 0-127-16,-21 0-125 14</inkml:trace>
    </iact:actionData>
  </iact:action>
  <iact:action type="add" startTime="18987">
    <iact:property name="dataType"/>
    <iact:actionData xml:id="d5">
      <inkml:trace xmlns:inkml="http://www.w3.org/2003/InkML" xml:id="stk5" contextRef="#ctx0" brushRef="#br0">24674 16596 48 0,'0'0'130'19,"0"0"-32"-19,0 0 14 0,0 0-18 16,0 0-5-15,0 0 22 12,0 0 16-12,30 0-13 14,-26 0-19-15,-4 0-15 15,0 0-7-15,0 0-12 15,0 0-8-15,0 0-4 14,0 0-11-14,0 0-1 16,0 0-2-16,-34-3-12 15,-6-15 20-15,-8 6-20 16,-5 9-4-16,7-1 4 14,-11 4-10-14,4 0-4 15,3 0-3-15,1 0-2 16,-3 0 2-16,7 0 0 15,1 0 6-15,-2 0 5 22,-9 0-4-22,11 0-3 0,-3 16 0 14,7 5 1-14,2-5-4 16,7 3-1-16,3 3-4 14,-5 3 3-14,12-10 2 16,-1 6 1-16,4-10-2 14,5 7 2-14,-6-2-1 16,6 12 0-16,3-12 2 14,-3 5 1-14,9 4-1 16,-7 4 1-16,3-2 0 14,-3 19-2-13,9-17-5 15,-4 14 1-16,6 4-3 21,-4-2 3-21,4-2-3 0,-11 4 1 16,11-19 3-16,-2-3-5 14,2-13 4-14,0-5 5 16,0 2-3-16,0 11 0 14,0 4 8-14,0 9-6 16,0 9 6-16,0-15-3 14,0 11 2-14,17-1 0 15,-2-13-3-14,4 5-2 13,2-10-6-14,2-1 10 16,19-11-11-16,6-4 3 14,12 7-4-14,7-2 4 16,7-1-3-16,-7 5 3 15,3-3 1-15,1-1-2 16,3 0 4-16,-7-8-3 21,11 9 1-21,-4-9-3 0,4 0-2 13,2 0 0-12,-14 0 0 15,-7 0-4-16,-7 0 3 14,-3 0 1-14,-5 0-1 17,-4 0 0-17,8 0 1 17,-14 0 1-16,0 0 0 4,-9 0-2 4,-4-9 1 4,-4 9 0-13,-2-12 0 14,-5 8-1-14,9-7 0 22,2-6-1-22,-4-11 1 0,2-9-3 16,0-16 3-15,-6-13-2 12,-5-8 3-13,-8-16-3 16,0-17 2-16,0-2 1 14,0-1 0-14,-21 2-2 16,-17 24 1-16,-2 14-3 14,-17 12 0-14,5 15-1 16,-12 5-15-16,-13 10-1 14,3 12-28-14,-2 4-61 16,4 12-40-16,53 0-112 15,5 0-140-15</inkml:trace>
    </iact:actionData>
  </iact:action>
  <iact:action type="add" startTime="20630">
    <iact:property name="dataType"/>
    <iact:actionData xml:id="d6">
      <inkml:trace xmlns:inkml="http://www.w3.org/2003/InkML" xml:id="stk6" contextRef="#ctx0" brushRef="#br0">32558 16466 425 0,'0'0'196'13,"0"0"-68"-13,0 0 2 13,0 0-61-13,0 0 12 16,0 0 2-16,0 0-11 15,-24-28-1-15,-11 18-10 21,-6 10-7-20,1 0-4-1,-8 0-13 15,4 0-4-15,-1 0-16 14,-5 0 0-14,4 0 1 16,-7 0-3-16,0 0-2 14,1 0 3-14,1 13 2 16,11 12 2-16,0-9 1 15,-2 5-6-15,4 7 3 16,4-3-3-16,-8 4 8 14,6 4-16-13,-4-5-2 14,2 8-1-15,0-7 2 15,9 7-1-15,6-8 0 16,6 2 5-16,6-5 1 21,3-5 3-21,3 5-1 0,-1-6 8 16,6 10-13-16,-2-4 1 15,2 0-5-15,0-5 0 15,0 7-1-15,0-5-3 14,0 3 4-14,0-1 0 16,0 8 4-16,0 0-5 14,0-2 1-14,0 6-1 16,0-12 5-16,0 5-2 14,0-8 0-14,0-5 2 16,2-3-1-16,9-2 3 14,3 11 1-14,-1-6 0 23,-4 3 0-23,7 11-1 0,-1-6-2 10,4 5-1 9,4-9-5-19,-6 5 6 0,8-13-1 16,9 13 1-16,8-10-1 14,3 7-6-14,9-6 1 16,12 3-2-16,-7-9-1 14,4 5 0-14,-8-3 1 17,-11 1 3-17,2 2 0 13,-10-5 2-13,4 5-3 16,-2-11 1-16,2-4-3 14,0 0-1-14,2 0 1 16,-2 0 0-16,2 0-1 22,-8 0 1-22,6 0 0 0,9 0 0 16,-9-4 1-16,2-3-1 14,-11-1 0-14,1-5 1 16,-5 1-2-16,-1-1 1 14,-5 1 0-14,4-1-2 16,-8 1 2-16,0-7-1 14,4 3 1-14,-2-6-1 16,-6 7 1-16,-1-19-1 14,5 3-1-14,0-4 1 16,-4 7 0-16,-3-9 1 14,-2 2-1-14,1-2 2 16,-3-9-2-16,3 2 1 22,-5-1 0-22,0 8-1 0,-4 1 0 8,2 11 1 15,-2 5 0-23,0 2-1 0,0 6 1 13,0-20-1-13,0 11 2 15,0-15-2-15,0-10 1 15,0 9 0-15,0 9 0 16,0-4-1-16,0 20 1 15,0-6 0-15,0 8-1 15,0 1 2-15,0 0-2 14,0 2 0-14,0-2 1 27,-2-4-4-20,-15-2 2-7,2-10 2 1,-3 4 0 1,9 2 0 7,1 9 1 13,-1 3 0-22,5 4-1 0,2-2-1 23,-2 1-2-23,-11-5 2 1,2 2 1 7,1-11 1 2,-7 6 0 8,0 5-1-18,-2-14 0 0,-7 8 1 23,-5 1 0-23,1-3-1 0,-4 2 0 12,0 5 0-2,-2-9 1-10,0 13 2 15,-6 4 5-15,0 0 1 16,-5 0-5-16,-1 0 3 14,4 0-4-14,10 0 4 16,8 0-7-16,16 0 0 22,1 0 0-22,5 0-2 0,6 0-18 15,0 0-46-15,0 21-82 12,0-13-79 5,0 13-388-17</inkml:trace>
    </iact:actionData>
  </iact:action>
  <iact:action type="remove" startTime="25640">
    <iact:property name="style" value="instant"/>
    <iact:actionData xml:id="d7" ref="#d6"/>
  </iact:action>
  <iact:action type="add" startTime="25732">
    <iact:property name="dataType" value="strokeEraser"/>
    <iact:actionData xml:id="d8">
      <inkml:trace xmlns:inkml="http://www.w3.org/2003/InkML" xml:id="stk7" contextRef="#ctx0" brushRef="#br1">49661 31817 607 0,'0'0'237'93,"0"0"-57"-93,0 0-37 0,0 0-39 0,0 0-13 0,0 0-22 0,0 0-35 0,13 0-28 0,-13 0-6 0,0 0-20 0,0 0-95 0,0 0-90 0,0 0-234 5</inkml:trace>
    </iact:actionData>
  </iact:action>
  <iact:action type="add" startTime="27513">
    <iact:property name="dataType"/>
    <iact:actionData xml:id="d9">
      <inkml:trace xmlns:inkml="http://www.w3.org/2003/InkML" xml:id="stk8" contextRef="#ctx0" brushRef="#br0">32673 16510 649 0,'0'0'204'21,"0"0"-20"-21,0 0-61 0,0 0-43 14,0 0-17-14,0 0-4 16,0 0-14-16,17-7-7 15,-17-11 9-15,-23 7-4 16,-11 3-12-16,1-1 1 21,-9 2-3-21,6-2-11 0,0 6-1 8,-4-7-1 15,2 10-3-23,-4 0 3 0,2 0 4 13,2 0 9-13,-2 0 5 17,6 0-13-17,0 0 5 13,13 0-14-13,2 0-8 17,0 0 0-17,0 0-3 15,-4 0-1-15,-2 0-1 15,-2 0 0-15,-5 10 2 14,-2 2 1-14,9-5-2 16,-2 10 0-15,3-13 1 12,3 3 0-13,7 3-1 16,-5-2 0-16,10-1 0 22,1 2 0-22,-15 0 1 0,4 3-1 16,0 4 2-16,-7 3-2 14,12 2 0-14,1-4 0 16,-2-2 1-16,5-3-1 14,10-2 1-14,-5-7 2 16,-1 1-2-15,-7 14 0 12,3-11 1-13,-13 22-2 16,6-9 4-16,-6 14-4 14,-7-6 0-14,11-3 2 16,9-3-1-16,-9-4-1 14,6-1 3-14,3-2 4 16,-1 6 0-16,9-5-2 22,2 5 7-22,-4 4-6 0,-1-2 5 14,-3 1-2-14,8-2 4 16,0 3-4-16,0-9-1 14,0 13 2-14,0-14-2 16,0 13 0-16,0 9 0 14,0-8-1-14,0-1 3 16,8 6-2-16,1-6 0 15,4 9 2-15,-1-12-10 15,3 4 0-15,4-9 0 14,-6 0 0-14,3-5 0 16,10 3 0-16,1-1 0 22,-2 2 0-22,5-7 0 0,-9 1 0 17,2 8 0-17,0-9 0 13,0 4 0-13,3 0 0 16,-5-13 0-16,4 15 0 14,7-11 0-14,-1 3 0 16,7-8 0-16,-4 7 0 14,4-5 0-14,-6 8 0 16,1-12 0-16,9 0 0 14,-8 0 0-14,-4 0 0 16,3 0 0-16,-10 9 0 14,3-9 0-13,3 0 0 14,1 0 0-14,3 0 0 12,3 0 0-13,-2 0 0 16,4 0 0-16,-9 0 0 22,-1 0 0-22,-3 0 0 0,-4 0 0 14,-2 0 0-14,4 0 0 16,-2 0 0-16,-2 0 0 14,0 0 0-14,0 0 0 16,0 0 0-16,0 0 0 14,-2 0 0-14,6 0 0 16,0 0 0-16,3 0 0 14,3 0 0-14,1 0 0 16,3 0 0-16,-3 0 0 14,4 0 0-14,-7 0 0 16,0 0 0-16,-12 0 0 22,4 0 0-22,0 0 0 0,-4 0 0 16,4 0 0-16,-2 0 0 14,-5-9 0-14,3 9 0 16,0-8 0-16,-7 4 0 14,7-3 0-14,2-1 0 17,-4-2 0-17,1-5 0 13,5 2 0-13,-6-3 0 16,2-5 0-16,2 4 0 14,-7-7 0-14,-2-4 0 23,-1 0 0-23,-1-1 0 0,0-7 0 9,1 7 0 5,3 4 0-14,-10-3 0 22,5-6 0-22,-5 15 0 0,0-18 0 14,0 9 0-14,0-7 0 16,0-1 0-16,0-8 0 14,0-1 0-14,0-4 0 12,0-4 0 6,0 3 0-17,0 6 0-1,0 3 0 16,0 8 0-16,0 8 0 13,0 6 0-13,-5 6 0 16,1 1 0-16,-4-5 0 14,-9 6 0-14,6-14 0 16,-8 3 0-16,7 3 0 22,-9-5 0-22,2 2 0 0,4 6 0 17,-4-9 0-17,6 13 0 13,-6 5 0-13,5-11 0 16,-3 11 0-16,-2 3 0 14,-2-4 0-14,-11-1 0 16,-4 5 0-16,-4 1 0 14,0-6 0-14,-4 9 0 16,0-3 0-16,2 3 0 14,8 0 0-14,11 0 0 16,12-10 0-16,-4 10 0 14,1 0 0-14,7-7 0 17,1 7 0-17,0 0 0 13,6 0 0-13,0 0 0 22,0 0 0-22,0 0 0 0,0 0 0 16,0 0 0-16,-11 0 0 14,-12 29-99-14,-7 40-135 16,20-32-135-16,-1-8-719 14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2:49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34">
    <iact:property name="dataType"/>
    <iact:actionData xml:id="d0">
      <inkml:trace xmlns:inkml="http://www.w3.org/2003/InkML" xml:id="stk0" contextRef="#ctx0" brushRef="#br0">3632 6654 317 0,'0'0'206'90,"0"0"-29"-90,0 0 0 0,0 0-1 0,0 0-65 0,0 0-5 0,0 0-17 0,44-10-15 0,-44 10-12 1,0 0-14-1,-51 6-9 0,-39 26 30 0,-28 5-31 8,-24 20-14-8,-11 4-5 19,-1 9-5-19,8 17-7 17,16 10-3-17,16 18 0 17,15 10 1-17,25 15 0 3,15-3 11 6,13 16-2-4,21 6 1 10,22-3 5-15,3 3-1 14,3-7 2-13,77-20-1 11,29-17 3-7,41-32-15 3,35-30 15 9,43-36-13-17,12-17-7 20,13-46-3-20,-2-68-1 0,-30-38-1 14,-34-32 2-14,-47-19 1 15,-60-9 3-15,-61-6 5 18,-19 14-2-18,-51 24-1 15,-48 37-5-15,-21 42-1 5,-13 34-1 2,-2 27-6 12,-6 15-50-16,2 6-85-3,88 19-102 9,11 0-171 11</inkml:trace>
    </iact:actionData>
  </iact:action>
  <iact:action type="add" startTime="9427">
    <iact:property name="dataType"/>
    <iact:actionData xml:id="d1">
      <inkml:trace xmlns:inkml="http://www.w3.org/2003/InkML" xml:id="stk1" contextRef="#ctx0" brushRef="#br0">8809 9587 523 0,'0'0'218'1,"0"0"-73"16,0 0-32-17,0 0-8 15,0 0-18-15,0 0 15 18,-122-36 3-18,29 36-2 15,-6 0-20-15,-13 19-24 15,-3 30-22-15,11 13-10 15,9 32-9-15,17 20 0 17,24 30 1-15,14 28 7 10,21 6-2-12,19 9 2 3,0 3-1 5,21 1 1 14,55 2-2-21,18-13 1-1,27-23-6 9,30-30 0 11,18-42-6-20,27-52-8 0,12-33-3 14,-3-36 2-13,-24-86 1 13,-31-41-3-14,-43-37 4 14,-50-33 1-10,-53-13 1 13,-4 9-2-15,-61 28-6 2,-42 51-1 3,-19 44-3 11,-28 40-38-18,-25 40-75 3,-12 34-80 5,104 0-103-1,14 50-175 0</inkml:trace>
    </iact:actionData>
  </iact:action>
  <iact:action type="add" startTime="10267">
    <iact:property name="dataType"/>
    <iact:actionData xml:id="d2">
      <inkml:trace xmlns:inkml="http://www.w3.org/2003/InkML" xml:id="stk2" contextRef="#ctx0" brushRef="#br0">3421 13444 317 0,'0'0'142'2,"0"0"-41"13,0 0 25-15,0 0 17 24,0 0-27-24,0 0-4 0,0 0-11 8,-4 60-9 9,-45-39-2-16,-14 11-2 17,-26 18-25-18,-16 6-21 0,-13 26-16 13,-2 8-7-12,-11 24-4 14,13 5-4 2,21 3 1-14,15-4 1 1,19 4 0-4,31 3 1 8,24-13 6 8,8-4 13-16,21-19-1 15,80-15-2-15,53-20-14 17,50-27-2-17,41-18-12 18,14-9 5-18,-2-36-5 0,-10-46 9 8,-32-18 0 13,-34 0-7-21,-48-15 14 1,-58-13 4 16,-45-2-16-17,-30-14-4 17,-21 3-1-17,-74 5-1 8,-33 23 0 11,-18 23-2-18,-1 33-29-1,-3 20-55 16,9 27-88-16,101 10-137 13,12 6-360-13</inkml:trace>
    </iact:actionData>
  </iact:action>
  <iact:action type="add" startTime="11261">
    <iact:property name="dataType"/>
    <iact:actionData xml:id="d3">
      <inkml:trace xmlns:inkml="http://www.w3.org/2003/InkML" xml:id="stk3" contextRef="#ctx0" brushRef="#br0">8799 16453 560 0,'0'0'303'5,"0"0"-140"18,0 0-80-23,0 0 30 0,-287 4-64 16,175 21-20-16,-2 12 8 15,11 7 3-14,13 14 16 16,16 24-2-17,11 23 3 10,23 42 4-10,21 18-13 20,19 7-16-19,0 3 4 13,59-20-14-14,48-12-10 12,49-21 1-12,48-15 2 14,47-34-1-12,19-44-9 17,4-29-2-19,-23-29 0 12,-43-78 11-11,-41-40 6 20,-51-37 3-21,-62-43 1 0,-54-27-9 10,-14 8-1-6,-96 30-5 10,-25 52-9-14,-14 51-4 17,3 35-6-16,13 41-63 10,11 28-66-11,89 9-109 20,9 43-144-20</inkml:trace>
    </iact:actionData>
  </iact:action>
  <iact:action type="add" startTime="21438">
    <iact:property name="dataType"/>
    <iact:actionData xml:id="d4">
      <inkml:trace xmlns:inkml="http://www.w3.org/2003/InkML" xml:id="stk4" contextRef="#ctx0" brushRef="#br0">29578 18729 645 0,'0'0'160'3,"0"0"-39"14,0 0-20-16,0 0-32 12,0 0 29-13,0 0 14 16,0 0 9-16,0 0-2 14,0 0-15-14,0 0-17 16,276 73-12-16,-166-52-11 22,22 7-23-22,18-3-9 0,18-6 0 9,26-1-13 7,11-1-5-15,5-6 3 13,8 5-1-14,5-3-16 5,7-5 0 10,-1-8 0-15,-10 0 0 16,-14 0 0-16,-18 0 0 11,-18 0 0-7,-24 0 0 10,-12 0 0-14,-34 17 0 16,-21-2 0-16,-23-2 0 14,-28-5 0-13,-10-8 0 14,-11 8 0-15,-1-8 0 14,-5 0 0-14,0 0 0 16,-11 0 0-15,-84 0 0 21,-54 0 0-22,-45 0 0 0,-17 0 0 16,-27-25 0-16,-11-4 0 9,-4-6 0 10,-4-2 0-18,13 9 0-1,23 3 0 10,-3 16 0 8,14 9 0-18,5 0 0 0,26 0 0 17,8 5 0-16,39 15 0 12,18-4 0-12,32-4 0 12,21-3 0-13,31-9 0 19,15 0 0-18,15 0 0 2,0 0 0 7,0 0 0 6,0 0 0-16,19 0 0 13,36 0 0-12,31 0 0 15,22-9 0-16,33 9 0 4,15-12 0 9,6 8 0-11,3-8 0 10,-9 12 0 3,8 0 0-15,15 0 0 19,11 0 0-19,25 0 0 0,6 0 0 15,-17 0 0-15,-12 9 0 13,-28 1 0-13,-29 8 0 16,-12-11 0-16,-10 5 0 15,-12-3 0-14,-18-9 0 16,-18 0 0-17,-21 0 0 16,-14 0 0-16,-11 0 0 3,-11 0 0 8,-6 0 0 8,-2 0 0-19,0 0 0 0,-74 0 0 11,-81 0 0 5,-65-28 0-15,-41 7 0 2,-34-4 0 12,-4 6 0-15,2-6 0 14,12 8 0-14,39 13 0 16,18 4 0-15,20 0 0 12,31 0 0-13,23 0 0 16,25 0 0-16,34 0 0 14,36 0 0-14,28 0 0 17,22 0 0-17,9 0 0 22,11 0 0-22,96 0 0 0,62 0 0 9,75 0 0 6,53 0 0-15,43-25 0 16,-5 14 0-16,-34-7 0 19,-52 11 0-18,-49-10 0-1,-40 6 0 13,-29-10 0-13,-13 5 0 16,-11-9 0-16,-10 13 0 16,-19 3 0-15,-19 9 0 15,-25 0 0-16,-15 0 0 13,-15 0 0-13,-4 0 0 15,0 0 0-14,-30 0 0 13,-75 21 0-14,-51 11 0 16,-38-20 0-16,-40-2 0 22,-40-10 0-22,-27 0 0 0,-15 0 0 7,-2 0 0 15,23 0 0-21,17 0 0-1,33 0 0 11,43 0 0-8,44 0 0 11,40 0 0-14,32 0 0 16,31 8 0-16,29-8 0 12,18 11 0 7,8 6 0-19,0 8-248 0,13-14-159 15,8 7-370-15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3:56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61">
    <iact:property name="dataType"/>
    <iact:actionData xml:id="d0">
      <inkml:trace xmlns:inkml="http://www.w3.org/2003/InkML" xml:id="stk0" contextRef="#ctx0" brushRef="#br0">12358 11908 485 0,'0'0'290'4,"0"0"-55"12,0 0-67-16,0 0-36 15,0 0-10-15,0 0-11 16,0 0-13-16,0 0-12 15,295 0 6-15,-123 0-37 17,29 3-5-17,11-3 2 13,8 0-7-13,-16 0-19 16,-14 0-26-16,-30 0 0 18,-32 0 0-18,-16-3 0 15,-30-14 0-15,-23 5 0 1,-25-1 0 12,-9 8 0-11,-21 5 0 13,-4 0 0-14,0 0 0 17,-19-3 0-18,-96-1 0 13,-67 1 0-13,-52 3 0 14,-23-6 0-13,7 6 0 15,18 0 0-15,19 0 0 13,47 0 0-14,35 0 0 15,36 0 0-15,44 0 0 16,22 0 0-16,27 0 0 14,2 0 0-14,31 0 0 16,119 6 0-16,80 14 0 19,80 0 0-19,-13 0 0 0,-23-8 0 16,-34 1 0-16,-55-13 0 15,-44 0 0-15,-37 0 0 15,-39 0 0-15,-29 0 0 17,-19 0 0-17,-17 0 0 15,0 0 0-15,-13 0 0 16,-107 0 0-16,-59 0 0 14,-64 0 0-14,-5-4 0 15,-1-5 0-14,30 9 0 14,25 0 0-15,47 0 0 3,48 0 0 13,42 0 0-16,34 0 0 11,23 0 0 6,0 0 0-15,82 0 0-2,78 0 0 14,44 15 0-14,3 8 0 16,-39-4 0-15,-52-7 0 13,-50 1 0-14,-31-9 0 15,-30-4 0-15,-5 5 0 17,-43 7 0-17,-91 0 0 14,-58 1 0-14,-34-7 0 16,22 0 0-16,29-6 0 17,23 7 0-17,36 2 0 12,28-5 0-12,42 1 0 18,39-5-86-18,7 0-227 16,47 0-180-13</inkml:trace>
    </iact:actionData>
  </iact:action>
  <iact:action type="add" startTime="22058">
    <iact:property name="dataType"/>
    <iact:actionData xml:id="d1">
      <inkml:trace xmlns:inkml="http://www.w3.org/2003/InkML" xml:id="stk1" contextRef="#ctx0" brushRef="#br0">1335 7637 809 0,'0'0'263'7,"0"0"-125"-2,0 0-19 11,0 0 1-16,0 0-45 16,0 0-4-16,0 0 5 22,0 0-2-22,0 0-26 1,25-23 18 12,9-13-18-13,8-9-2 16,13-9-12-16,4-4-4 15,6-2 0-15,0-2-30 15,9 1 0-15,4-6 0 14,-2 2 0-14,2-7 0 15,6-10 0-15,9-8 0 14,8-17 0-14,2-12 0 18,3 1 0-18,-7 5 0 12,-2 7 0-12,-11 12 0 18,-12 6 0-18,-7 16 0 14,-14 11 0-14,-13 8 0 16,-6 12 0-15,-11 20 0 15,-17 10 0-16,0 6 0 13,-6 2 0-13,0 3 0 21,0 0 0-20,0 0 0-1,0 0 0 13,0 0 0-12,0 0 0 14,0 0 0-15,0 0 0 14,-46 0 0-14,-11 0 0 16,-17 19 0-16,-12 9 0 17,-2 6 0-17,-5-3 0 15,6-2 0-15,14 1 0 13,14-11 0-12,19-1 0 14,16-6 0-15,10-8 0 15,12-4 0-15,2 0 0 14,0 0 0-14,0 0 0 23,42 0 0-23,38-12 0 0,21-17 0 16,11-5 0-16,-3-3 0 10,-6 2 0 5,-29 5 0-15,-23 11 0 17,-26 6 0-16,-14 10 0-1,-11 3 0 16,0 0 0-16,0 0 0 14,0 0 0-14,0 41 0 17,0 15 0-17,0 0 0 13,0-1 0-12,-5-10 0 14,-1-8 0-15,2-5 0 15,0-7 0-15,4-17 0 16,0-5 0-16,0-3 0 16,0 0 0-16,0 0 0 17,0 0-81-17,0 0-143 0,0 0-105 16,0 0-131-16</inkml:trace>
    </iact:actionData>
  </iact:action>
  <iact:action type="add" startTime="23110">
    <iact:property name="dataType"/>
    <iact:actionData xml:id="d2">
      <inkml:trace xmlns:inkml="http://www.w3.org/2003/InkML" xml:id="stk2" contextRef="#ctx0" brushRef="#br0">3309 5191 430 0,'0'0'515'4,"0"0"-286"15,0 0-88-18,0 0 17 13,0 0-59-13,0 0-8-1,0 0-17 18,-246 4-21-18,182-4-12 14,14 3-23-14,8 3-11 16,21-6-6-16,8 0-1 13,2 0-2-12,11 0-41 14,0 0-41-15,0 12-36 21,0-8-84-21,0 9-177 0</inkml:trace>
    </iact:actionData>
  </iact:action>
  <iact:action type="add" startTime="23431">
    <iact:property name="dataType"/>
    <iact:actionData xml:id="d3">
      <inkml:trace xmlns:inkml="http://www.w3.org/2003/InkML" xml:id="stk3" contextRef="#ctx0" brushRef="#br0">3851 4681 275 0,'0'0'657'18,"0"0"-480"-18,0 0-44 0,0 0 11 17,0 0-21-17,0 0-72 14,57 187 43-14,-57-72-6 16,0 0-39-16,0-5-15 15,0-20-25-15,0-18-9 15,0-19 0-14,0-16-29 14,0-19-55-15,0-18-61 14,0 0-99-14,0 0-163 15</inkml:trace>
    </iact:actionData>
  </iact:action>
  <iact:action type="add" startTime="24229">
    <iact:property name="dataType"/>
    <iact:actionData xml:id="d4">
      <inkml:trace xmlns:inkml="http://www.w3.org/2003/InkML" xml:id="stk4" contextRef="#ctx0" brushRef="#br0">4698 9889 452 0,'0'0'294'2,"0"0"-81"12,0 0-53-13,0 0-43 12,0 0-20-13,0 0 13 18,101 21-16-18,-74-25-19 14,5-24-4-14,8-9-15 16,15-13-9-16,6-19-4 14,21-18-10-14,15-20 5 16,15-11-15-15,4-1 2 12,2 7-1-13,0 1 0 17,-5 2 0-17,5 2-3 16,5 0-15-14,-5 8-6 0,-5 18 0 8,-11 7 0 8,-12 15 0-18,-18 9 0 0,-22 12 0 12,-10 19 0 4,-27 7 0-15,-9 12 0 2,-4 0 0 12,0 0 0-15,0 0 0 14,0 0 0-13,0 0 0 14,-65 2 0-15,-49 27 0 17,-33 9 0-17,1-1 0 15,5-6 0-15,29 3 0 14,16-9 0-14,30-7 0 16,24-4 0-16,25-11 0 15,11-3 0-15,6 0 0 19,0 0 0-19,15 0 0 0,48 0 0 11,23-17 0 8,7 6 0-19,-5 7 0 0,-12 4 0 14,-17 0 0 1,-19 0 0-15,-10 0 0 0,-11 0 0 18,-15 0 0-18,-4 0 0 15,0 0 0-15,0 0 0 16,0 40 0-16,0 27 0 16,0 11 0-16,0-5 0 13,0-16 0-13,0-20 0 22,0-21 0-22,0-12 0 0,0-4-64 16,0 0-99-16,11-25-72 15,1-7-100-15,-8-5-271 16</inkml:trace>
    </iact:actionData>
  </iact:action>
  <iact:action type="add" startTime="25068">
    <iact:property name="dataType"/>
    <iact:actionData xml:id="d5">
      <inkml:trace xmlns:inkml="http://www.w3.org/2003/InkML" xml:id="stk5" contextRef="#ctx0" brushRef="#br0">6253 7733 53 0,'0'0'83'2,"0"0"43"9,0 0-13-6,0 0-48 10,0 0 83-15,0 0 30 15,112-22-4-15,-102 22-21 22,-1 0-33-21,-9 0-17-1,2 0 0 15,-2 0-9-15,0 0-24 14,0 0 6-14,0 0-5 16,-53 0-11-16,-23 16 20 14,-10 9-25-13,4-4-15 15,10 0-23-16,11-5-13 16,12-9-2-16,16 2-4 14,14-9 2-14,17 4-6 13,2-4-46-13,0 0-52 17,0 0-45-17,0 0-80 14,12 0-169-14</inkml:trace>
    </iact:actionData>
  </iact:action>
  <iact:action type="add" startTime="25479">
    <iact:property name="dataType"/>
    <iact:actionData xml:id="d6">
      <inkml:trace xmlns:inkml="http://www.w3.org/2003/InkML" xml:id="stk6" contextRef="#ctx0" brushRef="#br0">6706 7131 8 0,'0'0'866'5,"0"0"-631"5,0 0-111-6,0 0 38 6,0 0-57 6,0 0-47-16,42 147 21 21,-38-61-10-21,9 0-14 0,-5-3-22 13,3-8-17-12,-3-13-13 14,7 1-3-15,-8-6-16 15,7-5-61-15,1-3-41 17,-11-17-82-17,-4-32-47 13,0 0-442-13</inkml:trace>
    </iact:actionData>
  </iact:action>
  <iact:action type="add" startTime="26792">
    <iact:property name="dataType"/>
    <iact:actionData xml:id="d7">
      <inkml:trace xmlns:inkml="http://www.w3.org/2003/InkML" xml:id="stk7" contextRef="#ctx0" brushRef="#br0">781 15137 234 0,'0'0'341'2,"0"0"-137"13,0 0-42-15,0 0-33 17,0 0-12-17,0 0 16 13,0 0 20-13,105-44-30 17,-76 8-23-17,1-10-12 15,16-8-18-14,11-11-19 13,19-11-9-14,8-20-7 14,20-4-8-14,26-12 3 20,5-13-22-20,6 6-8 12,0-11 0-12,-10 6 0 16,-2 11 0-16,-7 7 0 13,-6 3 0-12,0 9 0 4,-11 8 0 7,-21 7 0 2,-20 20 0-14,-18 18 0 16,-23 12 0-15,-19 18 0 2,-4 5 0 10,0 2 0 5,0 4 0-18,0 0 0 0,-59 0 0 13,-27 0 0-12,-30 17 0 11,11 12 0-8,3 0 0 12,6-1 0-16,24 1 0 13,13-11 0-12,19 4 0 11,17-9 0-11,18-11 0 16,5-2 0-17,0 0 0 13,0 0 0-12,32 0 0 17,29 0 0-18,21 0 0 15,1 0 0-15,9 0 0 15,-1 0 0-14,-9-12 0 17,-4-3 0-18,-19 5 0 0,-15 3 0 11,-21 4 0 9,-14-2 0-19,-9 5 0-1,0 0 0 13,0 0 0-13,0 0 0 14,0 5 0-14,-17 30 0 15,-21 12 0-14,-2 0 0 16,4 3 0-17,9-1 0 15,-1-12 0-15,9-1 0 14,11-7 0-13,4 1 0 15,4 7-12-16,0 3-100 15,0 1-76-15,-9-10-54 14,-1-25-111-14</inkml:trace>
    </iact:actionData>
  </iact:action>
  <iact:action type="add" startTime="27637">
    <iact:property name="dataType"/>
    <iact:actionData xml:id="d8">
      <inkml:trace xmlns:inkml="http://www.w3.org/2003/InkML" xml:id="stk8" contextRef="#ctx0" brushRef="#br0">1803 12769 798 0,'0'0'303'1,"0"0"-122"10,0 0 9-11,0 0-60 17,0 0-15-17,0 0 5 14,246 4-37-14,-187-8-34 17,2-3-17-17,-8 1-15 14,-7 3-12-13,-10-2-5 14,-6 5 0-15,-7-4-22 21,-4 4-65-21,0 0-108 0,-19-4-140 9,0 4-202 7</inkml:trace>
    </iact:actionData>
  </iact:action>
  <iact:action type="add" startTime="27897">
    <iact:property name="dataType"/>
    <iact:actionData xml:id="d9">
      <inkml:trace xmlns:inkml="http://www.w3.org/2003/InkML" xml:id="stk9" contextRef="#ctx0" brushRef="#br0">2886 12079 583 0,'0'0'340'1,"0"0"-117"5,0 0-70 4,0 0-2 11,0 0-110-21,0 0 7 0,59 184 20 9,-55-78-12 13,6 15-34-22,-1 11-18 0,3-6-4 14,1-22-5-14,2-36-46 16,6-36-53-16,-17-32-116 14,9 0-207-14</inkml:trace>
    </iact:actionData>
  </iact:action>
  <iact:action type="add" startTime="28789">
    <iact:property name="dataType"/>
    <iact:actionData xml:id="d10">
      <inkml:trace xmlns:inkml="http://www.w3.org/2003/InkML" xml:id="stk10" contextRef="#ctx0" brushRef="#br0">4866 17155 573 0,'0'0'356'6,"0"0"-152"6,0 0-77-12,0 0-13 13,0 0-18 3,0 0-29-15,36-81 1-1,17 19 9 15,23 5-2-14,12-15-10 15,28-14-12-16,11-8-9 16,10-16-7-16,4-9-14 12,4-7 1-12,-6 7-4 19,-6 3 4-18,-11 20-24 12,-14 18 0-12,-11 13 0 3,-19 2 0 8,-11 19 0 6,-23 8 0-18,-10 16 0 0,-17 8 0 17,-11 12 0-17,-6 0 0 9,0 0 0 13,0 0 0-22,0 0 0 0,-34 12 0 13,-41 16 0-13,-31 16 0 15,-12 2 0-15,9-11 0 15,14-10 0-15,19 0 0 17,21-13 0-17,24-2 0 12,14-10 0-12,17 0 0 17,0 0 0-17,0 0 0 22,4-6 0-22,49-35 0 1,25-2 0 5,2 8 0 17,2 16 0-23,-6 10 0 0,-17 9 0 9,-7 0 0-5,-16 0 0 9,-8 0 0 4,-3 9 0-17,-6 32 0 1,-9 15 0 15,-1 10 0-16,-5-10 0 15,-4-9 0-15,0-23 0 15,0-12 0-14,0-5 0 12,0-7-29-12,0 0-82 14,0 0-87-15,0 0-119 14,-4 0-278-13</inkml:trace>
    </iact:actionData>
  </iact:action>
  <iact:action type="add" startTime="29644">
    <iact:property name="dataType"/>
    <iact:actionData xml:id="d11">
      <inkml:trace xmlns:inkml="http://www.w3.org/2003/InkML" xml:id="stk11" contextRef="#ctx0" brushRef="#br0">6320 15302 831 0,'0'0'203'2,"0"0"-101"23,0 0 29-25,0 0-33 0,-295 45-21 14,222-20-31-14,9-6-21 9,12-7-18 12,22-3-7-21,13-9 0 0,7 0-2 17,10 0-65-17,0 0-86 13,0-3 7-13,17-15-213 21</inkml:trace>
    </iact:actionData>
  </iact:action>
  <iact:action type="add" startTime="29901">
    <iact:property name="dataType"/>
    <iact:actionData xml:id="d12">
      <inkml:trace xmlns:inkml="http://www.w3.org/2003/InkML" xml:id="stk12" contextRef="#ctx0" brushRef="#br0">6609 14770 556 0,'0'0'302'1,"0"0"-101"12,0 0-33-12,0 0-24 16,0 0-16-17,0 0-23 14,70 106-74-14,-53 0 1 16,-1 5 11-15,1 0-23 13,2-6-18-14,-6-19-2 16,-1-7-16-16,-1-26-75 14,-7-31-66-14,-4-22-120 16,0 0-432-16</inkml:trace>
    </iact:actionData>
  </iact:action>
  <iact:action type="add" startTime="31360">
    <iact:property name="dataType"/>
    <iact:actionData xml:id="d13">
      <inkml:trace xmlns:inkml="http://www.w3.org/2003/InkML" xml:id="stk13" contextRef="#ctx0" brushRef="#br0">17390 5955 311 0,'0'0'248'6,"0"0"-75"15,0 0-12-21,0 0-30 0,0 0-15 16,0 0 0-16,0 0-1 14,137-24-3-14,-91-14-22 16,-2-2-13-16,11-10-14 14,0-6-12-14,8-13-10 18,9-9-14-18,16-16-3 14,9-5-3-14,15-2-1 17,4 3 1-15,2 7 4-2,-2 14 2 10,-24 13-3 6,1 6-6-16,-15 8-7 15,-6 10-3-15,-3-2-5 15,-6 9-1-14,-10 1 0 20,-7 4-1-21,-12 6 0 0,2 7 2 14,-11 2-3-14,-4 1 0 15,0 5 1-15,-2-5-1 16,-6 6 0-16,-2-1 3 14,-3 7-3-14,-4 0 0 14,-4 0 0-14,4 0 0 17,-4 0 0-17,0-4 0 14,0 4 0-13,0 0 0 15,0 0 0-16,0 0 0 21,0 0 0-21,0 0 0 0,0 0 0 9,3-4 0 12,-3 4 0-21,0 0 0 0,0 0 0 16,0 0 0-16,0 0-5 15,0 0 1-15,0 0-7 16,-11 0 0-16,-56 0 7 13,-22 0 4-12,-14 0 0 14,-13 0 0-15,15 4 1 14,12 13-1-13,22-5 3 14,27-9-3-15,10 1-2 14,22 0 2-14,8-4 0 16,0 0 2-15,0 0-4 2,4 0-1 7,59 0-1 6,26 0 2-16,6 0 0 14,4-8 2-14,-11 5 0 16,-12 3-1-16,-21 0 1 21,-26 0 3-21,-10 0-3 0,-8 0 5 15,-7 7-1-15,-4 26-1 18,0-1 1-18,0 6-4 12,0-5 3-12,0-4-3 16,0-5 0-16,0-12-1 15,-10-1-10-15,5-2-40 16,1 0-64-16,4-9-72 14,0 0-121-13,0 0-337 14</inkml:trace>
    </iact:actionData>
  </iact:action>
  <iact:action type="add" startTime="32283">
    <iact:property name="dataType"/>
    <iact:actionData xml:id="d14">
      <inkml:trace xmlns:inkml="http://www.w3.org/2003/InkML" xml:id="stk14" contextRef="#ctx0" brushRef="#br0">19623 3917 780 0,'0'0'219'6,"0"0"-93"10,0 0 16-15,0 0-8 19,0 0-44-20,-261 0-45 0,196 8-18 16,12-1-16-16,0 3-11 14,24-2 0-13,12-8-22 12,2 0-87-13,15 0-103 16,0 0-109-16,0 0-478 19</inkml:trace>
    </iact:actionData>
  </iact:action>
  <iact:action type="add" startTime="32561">
    <iact:property name="dataType"/>
    <iact:actionData xml:id="d15">
      <inkml:trace xmlns:inkml="http://www.w3.org/2003/InkML" xml:id="stk15" contextRef="#ctx0" brushRef="#br0">20032 3470 696 0,'0'0'303'12,"0"0"-132"-12,0 0-54 15,0 0-25-15,30 229-46 15,-30-133-17-15,0 5-8 14,0 6-17-14,0-6-4 17,0-11-12-17,0-24-58 15,0-14-61-15,0-52-115 17,0 0-361-17</inkml:trace>
    </iact:actionData>
  </iact:action>
  <iact:action type="add" startTime="33277">
    <iact:property name="dataType"/>
    <iact:actionData xml:id="d16">
      <inkml:trace xmlns:inkml="http://www.w3.org/2003/InkML" xml:id="stk16" contextRef="#ctx0" brushRef="#br0">21802 7087 222 0,'0'0'557'6,"0"0"-352"3,0 0-42 4,0 0-29-12,0 0-26 13,0 0-6-14,295-221-31 22,-204 164-5-22,18-16-13 1,14-9-18 12,12-8 5-13,4-7-5 16,8 1-6-16,-8 12 1 14,2 2-10-14,-8 11 1 19,-4 11 0-19,-11-2-12 12,-19 9-3-12,-13 3-2 16,-18 6-2-16,-14 0 0 14,-7 10-3-13,-22 7 1 15,-6 14-2-16,-13 6 2 15,-6 2 0-15,0 5-3 13,0 0 3-12,0 0-1 21,-10 0-5-22,-68 0 4 0,-38 12 2 16,-25 13 0-16,-5-1-1 9,9 1 1 7,15-13-1-16,23-1 1 14,30-2-1-14,28-9 1 2,27 0 0 15,14 0 0-16,0 0 0 11,0 0 0-12,33 0-4 14,48-3 4 5,32-22 2-19,20 3 0 0,-7-2-1 15,-3 7-1-15,-26 5 1 14,-21 5 1-14,-22-1-1 18,-18 4 0-17,-13 4 3 2,-14 0 0 6,-9 0 6 6,0 0 2-15,0 0-2 24,0 0 4-23,0 0-7-1,0 0-3 13,0 37 0-13,-19 10-4 16,-7 7 1-16,7-5-2 14,1-8-11-13,9-13-24 10,-1-10-34-9,10-18-63 11,0 0-35-12,0 0-168 14,0-21-268-14</inkml:trace>
    </iact:actionData>
  </iact:action>
  <iact:action type="add" startTime="34040">
    <iact:property name="dataType"/>
    <iact:actionData xml:id="d17">
      <inkml:trace xmlns:inkml="http://www.w3.org/2003/InkML" xml:id="stk17" contextRef="#ctx0" brushRef="#br0">24240 5379 462 0,'0'0'394'1,"0"0"-218"2,0 0-65 8,0 0 14 4,0 0-49-15,-248-24-48 22,170 35-17-22,10 7-11 0,13-11-5 14,13 2-57-14,38-9-116 16,4 0-269-16</inkml:trace>
    </iact:actionData>
  </iact:action>
  <iact:action type="add" startTime="34290">
    <iact:property name="dataType"/>
    <iact:actionData xml:id="d18">
      <inkml:trace xmlns:inkml="http://www.w3.org/2003/InkML" xml:id="stk18" contextRef="#ctx0" brushRef="#br0">24826 5051 584 0,'0'0'340'4,"0"0"-157"5,0 0-50 11,0 0-87-20,0 0-5 1,23 225-30 14,-23-146-4-15,0-6-7 14,0-3 0-13,0-5-28 14,0 7-88-15,0-50-98 14,0-7-459-14</inkml:trace>
    </iact:actionData>
  </iact:action>
  <iact:action type="add" startTime="34987">
    <iact:property name="dataType"/>
    <iact:actionData xml:id="d19">
      <inkml:trace xmlns:inkml="http://www.w3.org/2003/InkML" xml:id="stk19" contextRef="#ctx0" brushRef="#br0">26099 8594 722 0,'0'0'235'8,"0"0"-74"5,0 0-44-13,0 0-15 14,253-207-3-14,-179 139-6 18,12 9 1-18,15-6-14 15,9-5-11-14,24-1-13 15,12-6-15-16,-1-5-7 0,1-3-7 14,-5 2-1 2,-10 14-2-15,-16 12-6-1,6-4-5 18,-8 11-1-16,-7 6-3-2,-14-2-2 11,-16 14-7 4,-23 13 3-14,-26 6-1 13,-18 8-2-14,-3 2 0 17,-6 3 0-17,0 0-2 14,0 0-2-13,-15 0-4 13,-65 0 4-14,-36 0 4 22,-23 0 0-22,2 8 0 0,11-1-1 14,25 3 0-13,29-2-1 14,26-8 2-15,25 0-1 14,14 0 2-14,7 0-2 16,0 0 1-16,0 0-14 14,24-5 0-14,45-23 14 16,22-4 3-16,3 7-2 14,-3 13-1-14,-15 3 3 15,-25 5-3-15,-22 4 1 22,-6 0 3-22,-10 0-3 1,-1 4 0 7,-3 33 0 13,6 0-1-21,-5 3 0 0,-3-8 0 17,-7-3-1-17,0 8-10 15,0 12-29-15,0 20-35 16,0 6-60-16,0-3-32 11,0-51-98-11,0-14-88 17</inkml:trace>
    </iact:actionData>
  </iact:action>
  <iact:action type="add" startTime="35718">
    <iact:property name="dataType"/>
    <iact:actionData xml:id="d20">
      <inkml:trace xmlns:inkml="http://www.w3.org/2003/InkML" xml:id="stk20" contextRef="#ctx0" brushRef="#br0">29011 6948 493 0,'0'0'455'2,"0"0"-290"6,0 0 21 5,-255-21-55-13,143 21-97 39,7 0-28-39,4 17-6 0,15 15-3 0,22-2-60 0,18 2-78 9,46-19-118 18,0-11-348-26</inkml:trace>
    </iact:actionData>
  </iact:action>
  <iact:action type="add" startTime="35988">
    <iact:property name="dataType"/>
    <iact:actionData xml:id="d21">
      <inkml:trace xmlns:inkml="http://www.w3.org/2003/InkML" xml:id="stk21" contextRef="#ctx0" brushRef="#br0">29492 6585 833 0,'0'0'220'1,"0"0"-83"4,0 0-9 13,0 0-73-17,0 0-20 12,23 229-2-13,-23-116-16 15,-5 11-5-14,-9-15-12 12,3-2 0-13,7-13-35 16,4-22-96-15,0-62-76 13,0-10-435-14</inkml:trace>
    </iact:actionData>
  </iact:action>
  <iact:action type="add" startTime="36666">
    <iact:property name="dataType"/>
    <iact:actionData xml:id="d22">
      <inkml:trace xmlns:inkml="http://www.w3.org/2003/InkML" xml:id="stk22" contextRef="#ctx0" brushRef="#br0">30303 9889 84 0,'0'0'997'13,"0"0"-788"-12,0 0-38 20,0 0-59-21,0 0-36 0,0 0-18 14,0 0-11-14,274-189-3 17,-179 124-6-17,20-11-5 14,12-10 6-14,10-8 1 16,-4 4-14-15,8-1 0 12,4 7-4-13,-6 2-6 19,2-1-7-18,-16 5-9 2,-14 9 0 6,-28 20 0 7,-31 13 0-16,-18 16 0 14,-17 10 0-13,-13 7 0 13,-4 3 0-14,0 0 0 14,0 0 0-14,0 0 0 18,-17 0 0-17,-59 0 0 13,-27 13 0-14,-13 7 0 18,-2-9 0-17,13 2 0-1,12-9 0 14,40-4 0-14,22 0 0 14,22 0 0-10,9 0-10 8,0 0-6-12,0 0-1 16,0 0 6-16,45 0 11 14,33 0 1-14,4 0 0 18,-10 0 1-18,-13 0-2 14,-11 0 0-13,-12-4 0 12,-7 4 0-13,-10 0 0 18,-6 0 2-18,-5 0 2 13,-1 0-3-12,-1 21 0 13,5 16 1-13,-11 10-1 14,4-4-1-15,-4-11 1 15,0-4-1-14,0-16 0 14,0-3-1-15,0-5-4 4,0-4-8 10,0 0-23-14,0 8-21 16,0 12-60-16,4 5-78 15,0-6-147-15,-4-1-246 18</inkml:trace>
    </iact:actionData>
  </iact:action>
  <iact:action type="add" startTime="37671">
    <iact:property name="dataType"/>
    <iact:actionData xml:id="d23">
      <inkml:trace xmlns:inkml="http://www.w3.org/2003/InkML" xml:id="stk23" contextRef="#ctx0" brushRef="#br0">32585 8145 602 0,'0'0'394'12,"0"0"-237"-12,0 0-52 15,0 0-41-15,0 0-25 16,0 0-10-16,0 0-5 17,-204 5-6-17,163-2-13 13,6 1-4-13,-5-4-1 15,10 0 0-15,-1 0-5 14,3 0-62-14,7 0-44 23,15 0-54-23,-1 0-297 0</inkml:trace>
    </iact:actionData>
  </iact:action>
  <iact:action type="add" startTime="38044">
    <iact:property name="dataType"/>
    <iact:actionData xml:id="d24">
      <inkml:trace xmlns:inkml="http://www.w3.org/2003/InkML" xml:id="stk24" contextRef="#ctx0" brushRef="#br0">32973 7670 538 0,'0'0'318'1,"0"0"-156"4,0 0-50 3,0 0-71 7,0 0 7-15,0 0 14 16,-42 250 2-16,29-175 1 14,-4 0-11-13,11 5-31 13,1-12-15-14,5-11-8 15,0-13-1-15,0-6-10 17,0-13-48-16,0-10-71 13,9-15-79-14,10 0-358 16</inkml:trace>
    </iact:actionData>
  </iact:action>
  <iact:action type="add" startTime="39497">
    <iact:property name="dataType"/>
    <iact:actionData xml:id="d25">
      <inkml:trace xmlns:inkml="http://www.w3.org/2003/InkML" xml:id="stk25" contextRef="#ctx0" brushRef="#br0">17249 12912 505 0,'0'0'325'5,"0"0"-100"1,0 0-123 9,0 0-14-15,0 0 2 23,301-107 19-23,-215 42-11 0,5-17-8 8,18-4-11 14,14-11-18-22,14-9-3 0,0 0-18 16,10 6-5-16,-14 16-14 14,-15 14 3-14,-13 22-2 17,-20 10 2-16,-12 13-7 8,-26 13 0 6,-18 9-9-15,-14 3-4 2,-15 0 1 14,0 0-5-16,0 0 0 16,0 0 0-16,0 0 0 14,-57 0 0-14,-27 0 0 17,-36 0 0-17,-3 0 0 12,16 0 0-11,10 0 0 16,32 0 0-17,22 0 0 17,20 0-4-16,19 0-1 2,4 0 5 6,0 0 0 6,19 0-2-15,57 0 0 16,29 0 2-16,18 3 0 4,-8 34 1 11,-3 3-1-15,-26-2 6 17,-27-1 0-17,-16-12-6 14,-22-5 0-14,-13 7 0 14,-8 7 0-14,0 3 0 16,0 11 0-16,-8-11 0 15,-26-3 0-14,4-10 0 13,1-16 0-14,6 0 0 17,12-3 0-17,5-5 0 16,6 0-65-15,0 0-63 12,0-21-80-13,0-3-47 20,17-10-117-19</inkml:trace>
    </iact:actionData>
  </iact:action>
  <iact:action type="add" startTime="40232">
    <iact:property name="dataType"/>
    <iact:actionData xml:id="d26">
      <inkml:trace xmlns:inkml="http://www.w3.org/2003/InkML" xml:id="stk26" contextRef="#ctx0" brushRef="#br0">19743 11409 705 0,'0'0'293'14,"0"0"-177"-14,0 0-5 13,0 0-29-13,0 0 22 15,0 0-2-15,-307 0-30 23,206 0-17-23,14 4-24 0,14 0-22 7,20 3-5 15,11-3-4-21,12-4-3 0,24 0-45 5,6 0-82 16,0 0-125-22,4 0-212 0</inkml:trace>
    </iact:actionData>
  </iact:action>
  <iact:action type="add" startTime="40479">
    <iact:property name="dataType"/>
    <iact:actionData xml:id="d27">
      <inkml:trace xmlns:inkml="http://www.w3.org/2003/InkML" xml:id="stk27" contextRef="#ctx0" brushRef="#br0">19566 11180 901 0,'0'0'206'1,"0"0"-61"10,0 0-46-11,0 0-55 23,9 208-15-22,-9-143-13-1,0-4-9 12,0-19-7-12,0-9-3 17,0-16-36-17,19-15-50 13,-13-2-61-13,11 0-203 16</inkml:trace>
    </iact:actionData>
  </iact:action>
  <iact:action type="add" startTime="40747">
    <iact:property name="dataType"/>
    <iact:actionData xml:id="d28">
      <inkml:trace xmlns:inkml="http://www.w3.org/2003/InkML" xml:id="stk28" contextRef="#ctx0" brushRef="#br0">20352 10775 414 0,'0'0'623'1,"0"0"-456"13,0 0-26-14,0 0-43 14,68 234-46-14,-68-141-39 16,0 10-11-16,0 2-2 14,0 13-12-14,2 6-49 15,23 10-57-15,-12-88-77 16,6-5-351-15</inkml:trace>
    </iact:actionData>
  </iact:action>
  <iact:action type="add" startTime="41357">
    <iact:property name="dataType"/>
    <iact:actionData xml:id="d29">
      <inkml:trace xmlns:inkml="http://www.w3.org/2003/InkML" xml:id="stk29" contextRef="#ctx0" brushRef="#br0">21564 14112 481 0,'0'0'364'9,"0"0"-148"-8,0 0-77 15,0 0-26-16,0 0-8 16,0 0-4-16,101-16-30 15,-56-33 4-15,18-12-12 14,10-12-1-14,22-21-16 16,19-12-4-15,19-9-10 21,16-7-4-22,-1 16-6 0,-5 12-5 17,-21 17 5-17,-27 23-2 3,-12 18-1 5,-31 7-10 5,-8 8-9-9,-29 4 0 10,-4 9 0-14,-11 4 0 12,0 4 0 6,0 0 0-18,-32 0 0 0,-54 0-3 16,-26 0 2-16,-25 0 1 14,15 0 0-14,6 0-3 17,34 0-3-17,33 0-7 15,20 0 5-15,25 0 5 16,4 0 3-15,0 0 0 1,0 0-3 11,56 0-9 0,33 0 12-13,27 0 1 20,-9 0 0-20,3 4-1 0,-24 17 2 13,-16-2 1 4,-28-1 0-17,-19-1 5 0,-12-9 3 14,-11-8-6-14,0 3 0 17,0-3-5-17,0 4-2 13,0-4-1-13,0 9-1 16,0 3-3-16,0 7-11 16,-17 6-30-16,-2-7-27 23,0-8-69-23,0-5-11 0,13-5-69 13,-1 0-69-12,7 0-446 15</inkml:trace>
    </iact:actionData>
  </iact:action>
  <iact:action type="add" startTime="42089">
    <iact:property name="dataType"/>
    <iact:actionData xml:id="d30">
      <inkml:trace xmlns:inkml="http://www.w3.org/2003/InkML" xml:id="stk30" contextRef="#ctx0" brushRef="#br0">23477 12425 183 0,'0'0'610'3,"0"0"-371"11,0 0-133-14,0 0-10 13,0 0-24-12,-254 57-26 14,171-49-29-15,5-8-14 14,15 0-3-13,19 0-3 13,17 0-30-14,14 0-55 21,13 0-76-21,0-15-130 0,0-6-235 18</inkml:trace>
    </iact:actionData>
  </iact:action>
  <iact:action type="add" startTime="42301">
    <iact:property name="dataType"/>
    <iact:actionData xml:id="d31">
      <inkml:trace xmlns:inkml="http://www.w3.org/2003/InkML" xml:id="stk31" contextRef="#ctx0" brushRef="#br0">23195 12041 473 0,'0'0'405'4,"0"0"-216"12,0 0-52-16,0 0-53 15,0 0-28-15,91 299-38 16,-81-196-10-16,1-10-8 15,6-11 0-15,-5-17-12 16,7-21-27-16,9-18-82 21,-22-26-69-21,5 0-234 0</inkml:trace>
    </iact:actionData>
  </iact:action>
  <iact:action type="add" startTime="42543">
    <iact:property name="dataType"/>
    <iact:actionData xml:id="d32">
      <inkml:trace xmlns:inkml="http://www.w3.org/2003/InkML" xml:id="stk32" contextRef="#ctx0" brushRef="#br0">23823 12148 790 0,'0'0'236'2,"0"0"-89"7,0 0-57 8,0 0-48-16,53 306-18 19,-53-192-15-20,0-2-9 0,0-2-3 13,0-8-25-13,19-9-71 16,-15-73-121-16,11-8-457 16</inkml:trace>
    </iact:actionData>
  </iact:action>
  <iact:action type="add" startTime="43365">
    <iact:property name="dataType"/>
    <iact:actionData xml:id="d33">
      <inkml:trace xmlns:inkml="http://www.w3.org/2003/InkML" xml:id="stk33" contextRef="#ctx0" brushRef="#br0">27051 17196 732 0,'0'0'327'2,"0"0"-206"14,0 0-14-16,0 0-52 15,0 0-13-15,0 0 41 16,283-159-13-16,-165 77-11 21,19-8-2-21,19-28-6 0,33-1-8 9,-10 1-3 14,-4-8-5-23,-25 27-12 0,-32 15-1 15,-30 21-4-15,-24 26-1 15,-12 9-9-15,-22 13-3 15,-11 2-4-15,-4 9 0 13,-11 4 0-13,-4 0 0 16,0 0 0-16,-19 0 3 15,-57 0-1-14,-34 0-2 14,-1 0 2-15,5 0-3 14,18 0 0-14,29 0 1 16,25 4-1-16,11-4 0 14,17 0 0-14,6 0 0 16,0 0-2-16,19 0-5 22,44 0 1-22,25 9 6 0,5 10 2 14,-11 9-1-14,-12-3 0 17,-18 4 1-17,-18 0 1 14,-11-12 3-14,-10-2-1 15,-9 1 3-15,2 0 0 14,-6 2 4-14,0-11-10 15,0-7-1-14,0 5-1 13,0-5-3-14,0 0-15 16,0 0-30-16,0 0-67 14,0 0-70-13,0 0-97 15,0 0-135-16</inkml:trace>
    </iact:actionData>
  </iact:action>
  <iact:action type="add" startTime="43996">
    <iact:property name="dataType"/>
    <iact:actionData xml:id="d34">
      <inkml:trace xmlns:inkml="http://www.w3.org/2003/InkML" xml:id="stk34" contextRef="#ctx0" brushRef="#br0">29374 15362 875 0,'0'0'158'2,"0"0"-7"10,0 0-31 0,-239-3-43-11,164 3-17 20,-1 0-27-21,8 0-16 0,7-10-15 14,15 8-2-14,6 2-1 16,17-10-53-16,20 7-112 14,3-1-133-14,0 1-588 19</inkml:trace>
    </iact:actionData>
  </iact:action>
  <iact:action type="add" startTime="44215">
    <iact:property name="dataType"/>
    <iact:actionData xml:id="d35">
      <inkml:trace xmlns:inkml="http://www.w3.org/2003/InkML" xml:id="stk35" contextRef="#ctx0" brushRef="#br0">29087 15028 625 0,'0'0'306'0,"0"0"-98"11,0 0-78 9,0 0-94-20,0 0 16 0,8 274-31 16,-8-214-17-15,0-10-4 11,0-17-10-11,0-13-44 15,11-11-68-16,4-9-105 14,6 0-251-13</inkml:trace>
    </iact:actionData>
  </iact:action>
  <iact:action type="add" startTime="44450">
    <iact:property name="dataType"/>
    <iact:actionData xml:id="d36">
      <inkml:trace xmlns:inkml="http://www.w3.org/2003/InkML" xml:id="stk36" contextRef="#ctx0" brushRef="#br0">29894 15028 900 0,'0'0'201'2,"0"0"-71"2,0 0-50 18,25 219-63-22,-33-119-15 0,-11-7-2 16,6 6-15-16,13 1-49 14,0-65-64-14,0-7-205 18</inkml:trace>
    </iact:actionData>
  </iact:action>
  <iact:action type="add" startTime="44991">
    <iact:property name="dataType"/>
    <iact:actionData xml:id="d37">
      <inkml:trace xmlns:inkml="http://www.w3.org/2003/InkML" xml:id="stk37" contextRef="#ctx0" brushRef="#br0">30627 18403 664 0,'0'0'321'3,"0"0"-192"13,0 0 9-16,0 0-41 15,0 0 0-15,0 0-2 16,0 0-27-16,255-172-14 14,-149 102-8-14,3 1-10 99,16-10-4-99,7 7-7 0,9-3 9 0,5 3-7 0,-1 7-4 0,-8 2-9 0,-17 11-11 0,-8 7-1 0,-28 4 3 0,-10 17 0 0,-17-5-1 1,-9 8-2-1,-20 13-1 10,-11 0 1-7,-13 8-2 13,6 0 0-16,-10 0-2 14,0 0 2-14,0 0-7 16,-54 0-3-16,-43-9 10 13,-25 2 2-13,-9-1 0 16,-6-2-1-16,10 10 0 15,18 0-1-15,20 0-1 15,45 0-3-15,19 0 4 23,25 0 1-23,0 0 0 0,0 0 1 16,0 0 2-15,10 0 3 6,64 0 0 14,32 0-6-21,12 0 3 0,4 18-4 15,-15-18-2-15,-10 0 2 16,-29 0-1-16,-24 0 0 15,-15 0 1-15,-10 0 0 15,-10 0 0-15,-9 0 2 15,0 0 4-15,0 7 11 16,0 2 4-16,0 3-6 14,0 17-9-14,0 12-4 16,0-14-1-16,0-2-1 14,-5-3-1-14,-9 6-2 15,-5-11-3-14,-2 10-16 20,0-2-15-21,4 3-33 0,4-10-35 13,0 2-43-13,-3-5-77 17,16-15-10-16,0 0-476 12</inkml:trace>
    </iact:actionData>
  </iact:action>
  <iact:action type="add" startTime="45807">
    <iact:property name="dataType"/>
    <iact:actionData xml:id="d38">
      <inkml:trace xmlns:inkml="http://www.w3.org/2003/InkML" xml:id="stk38" contextRef="#ctx0" brushRef="#br0">32794 16759 596 0,'0'0'228'2,"0"0"-48"11,0 0-61-13,0 0-29 14,0 0-21-14,-230 46-19 17,165-39-32-16,12-1-14 15,11-6-4-16,4 0 0 13,17 0-24-13,6 0-97 21,15 0-91-21,0 0-313 0</inkml:trace>
    </iact:actionData>
  </iact:action>
  <iact:action type="add" startTime="46039">
    <iact:property name="dataType"/>
    <iact:actionData xml:id="d39">
      <inkml:trace xmlns:inkml="http://www.w3.org/2003/InkML" xml:id="stk39" contextRef="#ctx0" brushRef="#br0">32564 16604 553 0,'0'0'237'1,"0"0"-38"3,0 0-80 6,0 0-45 6,0 0-36-16,0 0-2 21,44 226-23-21,-44-145-3 0,0-15-6 14,0-13-4-13,0-16-2 14,0-30-41-15,0-7-77 14,0 0-236-14</inkml:trace>
    </iact:actionData>
  </iact:action>
  <iact:action type="add" startTime="46329">
    <iact:property name="dataType"/>
    <iact:actionData xml:id="d40">
      <inkml:trace xmlns:inkml="http://www.w3.org/2003/InkML" xml:id="stk40" contextRef="#ctx0" brushRef="#br0">33105 16172 621 0,'0'0'245'1,"0"0"-64"5,0 0-67 11,0 0-36-17,49 281-20 15,-49-187-25-15,0 9-23 16,0 3-8-16,0-7-2 13,0-6 0-13,0-11-12 17,0-10-57-17,0-54-81 24,0-15-278-24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3:56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6">
    <iact:property name="dataType"/>
    <iact:actionData xml:id="d0">
      <inkml:trace xmlns:inkml="http://www.w3.org/2003/InkML" xml:id="stk0" contextRef="#ctx0" brushRef="#br0">1278 9807 617 0,'0'0'244'6,"0"0"-67"2,0 0-25 5,0 0-36-13,255-8 7 16,-148 8-28-16,26 8-11 23,36-4-12-23,31 1-2 0,40-5-7 13,32 0-2-13,38 0-20 16,20-5-7-16,22-15-5 11,23 0-14 4,11 12 12-14,-5 8 0 1,-16 0-27 42,-32 0 0-44,-23 0 0 0,-36 0 0 0,-43 0 0 0,-41 0 0 0,-51 0 0 16,-48 0 0-16,-47 0 0 18,-21 0 0-18,-23 0 0 15,0 3 0-15,-4 22 0 15,-97 8 0-14,-80 11 0 12,-97 2 0-12,-81-17 0 16,-83-19 0-17,-41-10 0 12,-23 0 0-12,24-16 0 17,44-21 0-16,35 2 0 13,55-2 0-14,43 5 0 19,58 2 0-19,66 10 0 0,65 2 0 17,53 12 0-17,31 1 0 13,26 5 0-13,6-4 0 16,6-3 0-16,100 7 0 14,81 0 0-13,83 0 0 14,44 19 0-15,40 9 0 22,17-3 0-22,-4-12 0 0,-11-13 0 9,-17 0 0-5,-23 0 0 13,-29 0 0-17,-35 8 0 14,-32-4 0-14,-39 4 0 16,-36-8 0-16,-46 0 0 14,-44 0 0-14,-28 5 0 17,-27-3 0-17,0 15 0 13,-113 20 0-13,-109 5 0 17,-106 6 0-17,-60-20 0 13,-8-18 0-13,23-10 0 16,38 0 0-16,50 0 0 22,56 0-23-22,205 0-239 1,24 0-209 6</inkml:trace>
    </iact:actionData>
  </iact:action>
  <iact:action type="add" startTime="3137">
    <iact:property name="dataType"/>
    <iact:actionData xml:id="d1">
      <inkml:trace xmlns:inkml="http://www.w3.org/2003/InkML" xml:id="stk1" contextRef="#ctx0" brushRef="#br0">17371 10588 692 0,'0'0'239'5,"0"0"-109"8,0 0-49-13,238 4-27 15,-179-4 7-15,-6 0 4 14,3 0 20-14,-1 0 1 16,8 0-9-16,1 0-1 14,5 0-9-13,11 0-12 15,15 0 8-16,6 0-29 21,7 0-1-21,16 0-10 0,-6 0 4 16,8 0-5-16,7 3-5 14,-6 1 7-14,-1 4-4 16,3 2-4-16,-5 2-16 16,-2 1 0-16,0 2 0 14,3 2 0-14,-9-2 0 16,-11-3 0-16,7-3 0 14,-7-2 0-13,-6 5 0 14,6-6 0-15,-1 1 0 14,-3-7 0-14,2 0 0 16,-2 0 0-16,-14 0 0 14,-7 5 0-14,-2-2 0 16,-7 1 0-15,3 2 0 20,-2-2 0-21,-3-1 0 0,-1-3 0 15,10 0 0-14,8 0 0 11,9 0 0-12,2 0 0 16,14-3 0-15,1-14 0 10,8 5 0 4,-2-6 0-15,0 2 0 17,5 0 0-17,1 1 0 0,2 5 0 16,1-1 0-16,-1 7 0 16,7-5 0-16,2 5 0 17,4 4 0-17,-9 0 0 4,-14 0 0 5,-4-3 0 7,-9-2 0-16,-2-2 0 16,5 1 0-16,1 6 0 4,7 0 0 7,13 0 0-8,-3 0 0 9,-6 0 0 3,-2 0 0-13,-5 0 0 14,-7 0 0-15,-3 0 0-1,-8 0 0 14,-1 0 0-14,1 0 0 17,4 0 0-17,4 0 0 13,13 0 0-13,0 0 0 19,4 0 0-19,4 0 0 14,-4 0 0-14,4 0 0 14,-12 0 0-14,-11 0 0 16,2 0 0-16,-15 0 0 18,3 0 0-18,-1-4 0 5,-6-8 0 3,-8 5 0 10,-2-1 0-17,-5 3 0-1,11 5 0 13,2 0 0-9,-2 0 0 9,-2 0 0-13,-6 0 0 17,-7 0 0-17,-8 0 0 14,-9 0 0-14,-6 0 0 16,-6 0 0-15,4 0 0 12,-5 0 0-13,3 0 0 17,-4 0 0-16,8 0 0 14,4 0 0-15,9 0 0 13,-9 0 0-12,0 5 0 14,1 3 0-15,-12-1 0 19,-9-3 0-18,-10 2 0-1,-14-4 0 14,0 2 0-14,0-4 0 17,-38 0-34-17,-6 0-306 13,-19 0-88-13</inkml:trace>
    </iact:actionData>
  </iact:action>
  <iact:action type="add" startTime="4920">
    <iact:property name="dataType"/>
    <iact:actionData xml:id="d2">
      <inkml:trace xmlns:inkml="http://www.w3.org/2003/InkML" xml:id="stk2" contextRef="#ctx0" brushRef="#br0">1305 17392 259 0,'0'0'296'4,"0"0"-162"5,0 0-3 12,0 0 30-21,0 0-15 0,0 0-6 14,0 0-2-13,177 10-23 14,-82-10-26-15,38 0-10 15,35-17-15-15,62-11-9 16,61-5-1-15,50 4-3 12,53 1-14-13,40-18-19 16,9 10 3-16,4-1-7 14,-20 1 11-14,-52 11-5 16,-48 5-20-16,-53 20 0 22,-57-9 0-22,-53 9 0 0,-62 0 0 14,-60 0 0-14,-25 0 0 16,-17 0 0-16,-80 9 0 14,-102 19 0-14,-104-3 0 16,-104-22 0-15,-57-3 0 12,-35-21 0-13,-14-36 0 17,29-4 0-17,28 4 0 14,56 17 0-13,65 18 0 14,67 22 0-15,86 0 0 15,73 0 0-15,58 0 0 15,34 0 0-15,27 0 0 14,104 29 0-14,92 13 0 16,85 15 0-16,67 5 0 23,49 3 0-23,22-20 0 0,-11-18 0 7,-33-9 0 13,-67-7 0-20,-65-2 0 0,-81-1 0 12,-60-4 0-7,-66-1 0 8,-35 1 0-13,-28 2 0 16,-7 6 0-16,-147 7 0 14,-109 6 0-14,-104-12 0 17,-54-10 0-17,21-3 0 14,35 0 0-14,55 0 0 16,62 0 0-16,62 8 0 14,49-4 0-14,70-4-27 17,67 0-231-17,52 0-191 33</inkml:trace>
    </iact:actionData>
  </iact:action>
  <iact:action type="add" startTime="6510">
    <iact:property name="dataType"/>
    <iact:actionData xml:id="d3">
      <inkml:trace xmlns:inkml="http://www.w3.org/2003/InkML" xml:id="stk3" contextRef="#ctx0" brushRef="#br0">17015 18920 233 0,'0'0'177'5,"0"0"-5"8,0 0-42-13,0 0-13 14,0 0-8-14,0 0 15 17,0 0 31-17,48 21 7 22,-33-21-30-22,-5 0-45 0,16 0 0 16,5 0-22-16,14 0-12 14,5 0-5-14,9 0-13 16,11 0-5-16,-7-21-1 13,8-7 2-13,1 3 1 19,6 6 2-18,-4-6-29 10,-2 12-5-11,1 5 0 16,-5 1 0-16,10-3 0 14,4 10 0-13,0-12 0 15,-2 5 0-16,-8-1 0 13,1 8 0-13,-5-10 0 17,-5 3 0-17,0 7 0 21,-4-8 0-21,2 8 0 0,-2 0 0 8,0 0 0 15,-4 0 0-23,8 0 0 0,1 0 0 16,5 0 0-16,-8 0 0 13,3 0 0-13,-5 0 0 17,-3-4 0-17,-7 4 0 13,2 0 0-13,-5 0 0 15,-4 0 0-15,11 0 0 14,-3 0 0-13,5 0 0 14,4 0 0-15,4 0 0 15,5 0 0-15,-5 0 0 16,-2-5 0-15,-8 1 0 12,-5 4 0-13,5-7 0 17,-9 7 0-17,2-8 0 20,-3-2 0-19,-1 7 0-1,-2-1 0 13,12 4 0-13,-11 0 0 17,7 0 0-17,5 0 0 14,-3 0 0-14,-1 0 0 16,5 0 0-16,5 0 0 14,0 0 0-14,5 0 0 16,-5 0 0-15,6 0 0 11,-6 0 0-12,0 0 0 16,-6 0 0-16,4 0 0 14,10 0 0-14,-4 0 0 16,9 0 0-16,6 0 0 22,-13 0 0-22,7 0 0 0,-5 0 0 11,-4 0 0 9,1 0 0-20,5 0 0 0,-1 0 0 13,10 0 0-13,2 0 0 17,2 0 0-16,0 0 0 14,-8 0 0-15,-7 0 0 15,-4 0 0-15,-10 0 0 16,8 0 0-15,-10 0 0 1,8 0 0 8,4 0 0 7,4 0 0-17,7 4 0 14,-2 9 0-14,2-13 0 15,-3 8 0-14,-1-1 0 12,-7-7 0-13,-6 4 0 17,8 1 0-16,-2-5 0 15,5 0 0-15,6 4 0 1,2 11 0 12,1-5 0-14,1 5 0 12,0 7 0-7,-4-15 0 11,2 5 0-16,-4-3 0 13,-5-1 0-13,3-1 0 17,-3-7 0-16,1 10 0 10,9-7 0-11,-5 6 0 15,2-2 0-15,-2 11 0 19,6-11 0-18,-1 5 0 11,1-3 0-12,3-2 0 16,1-2 0-16,0 0 0 18,4-3 0-16,-4-2 0-1,5 9 0 8,8-9 0 8,-5 0 0-17,5 0 0 3,-4 0 0 9,-7 0 0 6,5 0 0-18,-7 0 0 1,4 0 0 14,0 0 0-15,-3 9 0 15,-1-9 0-14,0 0 0 13,-2 0 0-14,2 0 0 17,0 0 0-17,-10 0 0 15,-7 0 0-14,-14 0 0 12,-9 0 0-13,-4 0 0 17,-11 0 0-17,-10 0 0 14,-2 0 0-13,0 0 0 3,-5 0 0 9,9 0 0-11,0 0 0 10,2 0 0 5,9 0 0-17,-7 0 0 1,7 0 0 11,3 0 0 5,-3 0 0-17,4 0 0 0,-3 0 0 16,-3 0 0-15,-1 0 0 12,9 0 0-13,-7 0 0 16,9 0 0-16,-4 0 0 16,-11 0 0-15,-6 0 0 13,-9 0 0-14,-1 0 0 17,-3 0 0-16,-4 0 0 13,0 0 0-13,0 0 0 12,-15 0 0-13,-92 0-83 20,35 0-267-20,-10 0-127 0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3:56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</inkml:definitions>
  <iact:action type="add" startTime="5821">
    <iact:property name="dataType"/>
    <iact:actionData xml:id="d0">
      <inkml:trace xmlns:inkml="http://www.w3.org/2003/InkML" xml:id="stk0" contextRef="#ctx0" brushRef="#br0">16903 9990 521 0,'0'0'385'6,"0"0"-212"11,0 0-60-17,0 0 26 18,0 0-15-18,0 0-34 0,0 0 17 17,352-19-2-17,-198 19-15 15,31 0-17-15,43 0-17 13,35 0-11-13,32 0-19 15,25 0-26-14,39-6 0 15,1 6 0-16,0 0 0 13,-14 0 0-13,-32 0 0 16,-32-3 0-16,-37-6 0 21,-45-1 0-20,-51-8 0-1,-43 3 0 9,-41 2 0 12,-31 5 0-21,-21 0 0 0,-13 8 0 16,0 0 0-16,0 0 0 14,-76 0 0-14,-93 16 0 16,-105 24 0-16,-88 1 0 5,-64-4 0 15,-48-12 0-20,-7-18 0 4,26-1 0 12,51-6 0-16,62 2 0 15,62 4 0-14,52-6 0 12,51 0 0-13,55 0 0 16,59 0 0-16,40 0 0 14,23 0 0-14,0 0 0 16,86 0 0-16,83-18 0 23,71 8 0-23,72 10 0 0,71 0 0 13,33 0 0-13,13 0 0 16,-28 22 0-15,-64 13 0 12,-50 1 0-13,-43 3 0 16,-31-5 0-16,-38-8 0 16,-30-11 0-16,-44-7 0 14,-46-4 0-13,-28-1 0 13,-24-3 0-14,-3 6 0 16,-57-2 0-16,-108 1 0 13,-62-5 0-12,-49 3 0 14,-2-3 0-15,1 0 0 23,10 0 0-23,180 0-130 0,37 0-340 17</inkml:trace>
    </iact:actionData>
  </iact:action>
  <iact:action type="add" startTime="7101">
    <iact:property name="dataType"/>
    <iact:actionData xml:id="d1">
      <inkml:trace xmlns:inkml="http://www.w3.org/2003/InkML" xml:id="stk1" contextRef="#ctx0" brushRef="#br0">28006 9889 432 0,'0'0'407'4,"0"0"-183"13,0 0-93-17,0 0-33 24,0 0-6-24,0 0 24 0,337 64 11 14,-200-52-19-14,21 1-34 16,23-4-5-16,28 0-12 13,19-9-19-13,20 0-5 16,13 0 0-16,9 7-25 16,8 9-8-16,9-2 0 15,-11 0 0-15,-21-8 0 13,-19-6 0-13,-25 0 0 17,-22 0 0-17,-33 0 0 15,-48 0 0-15,-43 0 0 15,-33-6 0-15,-24 6 0 22,-8 0 0-22,0 0 0 0,0 0 0 8,-86 0 0 14,-96 0 0-22,-94 0 0 0,-94 0 0 13,-77 0 0-13,-36-7 0 17,-22-9 0-17,47 3 0 14,45-2 0-14,44-6 0 15,58 5 0-14,54 0 0 12,71 7 0-12,74 4 0 15,66 1 0-16,27 0 0 13,19 1 0-13,25-1 0 17,114 4 0-17,97 0 0 22,91 0 0-22,54 0 0 0,47 0 0 7,2 20 0 17,-2-4 0-24,-34 5 0 0,-38 4 0 8,-55-6 0 15,-31-6 0-23,-42-5 0 0,-34-8 0 14,-34 0 0-14,-53 0 0 15,-37 0 0-15,-39 0 0 16,-24 0 0-16,-7 0 0 14,-114 0 0-14,-128 17 0 15,-123 8 0-15,-101-17 0 14,-33-8 0-14,4 0 0 17,52-8 0-17,85-15 0 4,90 15 0 6,87 8 0 6,82 0 0-16,48 0 0 16,51 0 0-15,51 0 0 3,126 0 0 5,99 0 0 8,95 14 0-17,53 22 0 3,10-3 0 11,-51 2 0-13,-73-1 0 13,-104-8 0-14,-90-11 0 15,-63-10 0-15,-38-2 0 14,-15-3 0 1,-80 0 0-15,-116 0 0 0,-97 0 0 16,-59 0 0-16,-17 0 0 18,15 0 0-18,27 13 0 15,30 28-56-14,226-17-276 13,26 20-298-14</inkml:trace>
    </iact:actionData>
  </iact:action>
  <iact:action type="add" startTime="12389">
    <iact:property name="dataType"/>
    <iact:actionData xml:id="d2">
      <inkml:trace xmlns:inkml="http://www.w3.org/2003/InkML" xml:id="stk2" contextRef="#ctx0" brushRef="#br1">16553 16793 317 0,'0'0'266'2,"0"0"-25"13,0 0-42-15,0 0-18 17,0 0-8-16,0 0-14 12,0 0-33-13,0 0-21 17,175 0-17-17,-76 0-21 14,42 0-1-14,55 0-23 16,51 0-27-16,54 0-16 14,40 0 0-14,32 0 0 19,22-9 0-18,9-3 0 0,-12 12 0 9,-36 0 0 6,-17-4 0-15,-25 1 0 15,-27 3 0-15,-26 0 0 2,-42 0 0 6,-44 0 0 8,-27 0 0-17,-45 0 0 3,-40-6 0 11,-31 3 0-13,-22 3 0 13,-10 0 0-14,0 0 0 16,-4 0 0-16,-126 12 0 17,-85 32 0-17,-131 9 0 14,-96-16 0-14,-75-16 0 15,-54-17 0-15,-6-4 0 16,40 0 0-16,48 0 0 15,65-8 0-15,64 8 0 15,48 0 0-15,67 0 0 20,62 0 0-19,71 0 0-1,51 0 0 13,44 4 0-13,17-4 0 14,7 0 0-11,104-12 0 13,69-24 0-16,89 1 0 11,71 16 0-11,68 10 0 16,58 5 0-16,12 4 0 18,7 0 0-17,-32 0 0 13,-40 0 0-14,-48 0 0 13,-43 0 0-13,-40-11 0 17,-33-2 0-16,-36-15 0 12,-30 3 0-13,-29-3 0 18,-44 3 0-17,-39 12 0 1,-35 1 0 12,-21 9 0-14,-15 3 0 13,0 0 0 4,0 0 0-17,-40 0 0 0,-74 7 0 17,-46 39 0-16,-49-13 0 13,-35 6-138-14,136-17-166 16,5-1-323-16</inkml:trace>
    </iact:actionData>
  </iact:action>
  <iact:action type="add" startTime="15059">
    <iact:property name="dataType" value="strokeEraser"/>
    <iact:actionData xml:id="d3">
      <inkml:trace xmlns:inkml="http://www.w3.org/2003/InkML" xml:id="stk3" contextRef="#ctx0" brushRef="#br2">36029 31328 863 0,'0'0'241'2,"0"0"-111"6,0 0-20-1,0 0-31 1,0 0-62-2,0 0-17 3,9-25-40-1,-37 22-79 0,9-3-154-3</inkml:trace>
    </iact:actionData>
  </iact:action>
  <iact:action type="remove" startTime="15249">
    <iact:property name="style" value="instant"/>
    <iact:actionData xml:id="d4" ref="#d2"/>
  </iact:action>
  <iact:action type="add" startTime="15227">
    <iact:property name="dataType" value="strokeEraser"/>
    <iact:actionData xml:id="d5">
      <inkml:trace xmlns:inkml="http://www.w3.org/2003/InkML" xml:id="stk4" contextRef="#ctx0" brushRef="#br2">36029 31328 816 0,'-204'-282'233'46,"204"282"-120"-46,0 0-41 0,0 0-55 0,0 0-17 1,0 0-49-1,0 0-76 0,0 0-171 5,0 0-433 11</inkml:trace>
    </iact:actionData>
  </iact:action>
  <iact:action type="add" startTime="15376">
    <iact:property name="dataType" value="strokeEraser"/>
    <iact:actionData xml:id="d6">
      <inkml:trace xmlns:inkml="http://www.w3.org/2003/InkML" xml:id="stk5" contextRef="#ctx0" brushRef="#br2">35751 30953 681 0,'0'0'293'4,"0"0"-121"3,0 0-99-2,0 0-45 3,0 0-28 0,0 0-44 0,28-5-58-2,-35 5-129 2,1 16-354 0</inkml:trace>
    </iact:actionData>
  </iact:action>
  <iact:action type="add" startTime="16594">
    <iact:property name="dataType"/>
    <iact:actionData xml:id="d7">
      <inkml:trace xmlns:inkml="http://www.w3.org/2003/InkML" xml:id="stk6" contextRef="#ctx0" brushRef="#br0">16492 16955 541 0,'0'0'285'7,"0"0"-87"1,0 0-38 6,0 0-26-14,0 0-15 23,0 0-9-23,306 0 11 0,-150 10-11 14,35-2-36-14,35-4-14 16,39-4-17-16,30 0-7 13,36 0-5-11,34-37-6 15,18-1-25-17,20 11 0 2,-18 2 0 7,-10 12 0 7,0 6 0-16,-33 7 0 16,-16-12 0-16,-50 2 0 16,-44-5 0-16,-36-3 0 12,-50 2 0-12,-47 4 0 18,-45 5 0-18,-32 3 0 13,-22 4 0-13,0 0 0 17,-9 0 0-17,-124 0 0 13,-84 4 0-13,-114 12 0 17,-105-7 0-17,-103-9 0 17,-89 0 0-16,-42-9 0 15,31-32 0-16,58 20 0 0,85 21 0 13,88 0 0 6,75 24 0-19,76 33 0 1,82-11 0 13,72-9 0-13,54-18 0 13,39-9 0-14,10-10 0 13,96 0 0-12,81 0 0 16,95 0 0-17,63 0 0 15,72 0 0-14,44 0 0 15,21 0 0-16,4 0 0 4,-23-12 0 6,-35-8 0 4,-31 2 0-14,-20-1 0 18,-22 9 0-18,-28-1 0 4,-16 7 0 8,-23-17 0-12,-29 5 0 16,-26 7 0-16,-54-2 0 14,-56 6 0-13,-49 2 0 16,-37-3 0-17,-23 2 0 14,-4 4 0-14,-4 0 0 16,-135 0 0-15,-105 38 0 3,-125-10 0 5,-129-15 0 7,-102-13 0-15,-66 0 0 13,-23-22 0-13,69-13 0 14,113 13 0-15,117 22 0 17,116 0 0-15,95 4 0-2,75 21 0 18,81 3 0-18,27-3 0 10,104-17-225-7,27 14-253 10</inkml:trace>
    </iact:actionData>
  </iact:action>
  <iact:action type="add" startTime="18680">
    <iact:property name="dataType"/>
    <iact:actionData xml:id="d8">
      <inkml:trace xmlns:inkml="http://www.w3.org/2003/InkML" xml:id="stk7" contextRef="#ctx0" brushRef="#br1">27007 16535 475 0,'0'0'314'6,"0"0"-78"9,0 0-42-14,0 0-8 13,0 0-39-13,0 0-38 19,0 0-17-20,167 50-15 0,-68-42-16 15,52-1-21-14,64-7-9 14,61 0 9-15,51 0 2 13,42 0-39-12,14 4-3 15,15 10 0-16,7-4 0 14,8 0 0-14,-19-10 0 16,-25 0 0-16,-28 0 0 13,-50 0 0-12,-46 0 0 15,-52 0 0-16,-56 0 0 22,-52-10 0-22,-43 10 0 0,-23 0 0 16,-19 0 0-16,0 0 0 14,0 0 0-14,-87 0 0 15,-83 12 0-15,-108 13 0 15,-106-25 0-15,-82 0 0 16,-52-15 0-16,-5-42 0 14,26-1 0-14,67 5 0 20,49 12 0-20,41 13 0 0,50 16 0 10,49 12 0 7,73 0 0-17,67 0 0 14,44 0 0-14,40 2 0 15,17 4 0-15,15 6 0 23,111 8 0-23,89 13 0 0,95 3 0 8,75 1 0-4,54-9 0 7,39-7 0 5,0-13 0-16,-29-3 0 16,-63-5 0-14,-70 0 0-1,-59 0 0 12,-57 0 0-13,-54 0 0 16,-39 0 0-16,-52 0 0 15,-28 0 0-15,-18 0 0 15,-9 9 0-15,-36 11 0 17,-137 17 0-17,-135-1 0 14,-157-11 0-13,-83-21 0 15,-38-4 0-16,32 0 0 14,67-22 0-14,83 19 0 22,87 3 0-22,75 0 0 0,86 0 0 16,74 0 0-16,76 0 0 15,6-12 0-15,122-26 0 18,82-6 0-17,79 16 0-1,52 20 0 21,33-2 0-20,-9 10 0 18,-45 0 0-18,-66 0 0 0,-75 0 0 11,-63 10 0-12,-47 1 0 13,-38 2 0-12,-25 6-212 15,0-9-177-16,-44-2-295 14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3:56.3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act:action type="add" startTime="7302">
    <iact:property name="dataType"/>
    <iact:actionData xml:id="d0">
      <inkml:trace xmlns:inkml="http://www.w3.org/2003/InkML" xml:id="stk0" contextRef="#ctx0" brushRef="#br0">3981 2935 481 0,'0'0'583'4,"0"0"-423"18,0 0-38-22,0 0 39 0,0 0-68 16,0 0-20-16,279-64 10 15,-197 59 11-14,25 2-33 17,20-1 2-18,24 4-5 15,35 0-43-15,20 0-15 13,16-3 0-13,11-2 0 16,-11 5 0-14,-12 0 0 3,-5 0 0 2,-13 0 0 10,-7 0 0-17,-18 8 0 15,-16-8 0-15,-10 0 0 16,-14 0 0-16,-15-3 0 20,-1-19 0-20,-20 1 0 0,-20 9 0 10,-14-1 0 6,-19 1 0-14,-19 9 0 0,-8 3 0 13,-7-4 0-14,-4 4 0 12,0 0 0-13,0 0 0 14,0 0 0-14,0 0 0 21,-34 12 0-21,-42 24 0 0,-23 10 0 16,-6-14 0-15,-5-7 0 8,-16-4 0 8,-13-2 0-17,-17-1 0 4,-25-2 0 10,-38-7 0-14,-24-9 0 9,-14 0 0 12,-17 0 0-20,7 0 0-1,24-15 0 14,45 5 0-14,51 1 0 14,60 9 0-14,45 0 0 17,25 0 0-17,15-3 0 15,2 3 0-15,0-6 0 14,59 2 0-14,74 4 0 16,65 0 0-14,44 0 0 4,18 0 0 2,7 0 0 14,1 0 0-22,-5 0 0 0,-10 13 0 8,-15 12 0 13,-23-6 0-21,-10-1 0 0,-3-15 0 12,-6-3 0 6,-11 0 0-16,-1 0 0-2,-18 0 0 9,-10-3 0 7,-11-15 0-16,-29-1 0 3,-19 6 0 13,-34 1 0-15,-20 9 0 11,-27-3 0-12,-11 6 0 16,-5 0 0-15,0 0 0 13,0 0 0-13,0 0 0 14,-13 0 0-14,-99 0 0 16,-63 28 0-17,-75 9 0 18,-39-6 0-17,-29-9 0 1,-17-12 0 10,-17-10 0-12,-13 0 0 16,16 0 0-16,13-29 0 12,33-5 0 7,40 15 0-19,35 1 0 0,43 11 0 10,48 7 0 9,42 0 0-17,40 0 0-1,28 0 0 6,16 0 0 2,11 0 0-1,0 0 0-7,38 0 0 17,80-7 0-16,55 2 0 8,-74 2-389-10,-11 3-416 21</inkml:trace>
    </iact:actionData>
  </iact:action>
  <iact:action type="add" startTime="10044">
    <iact:property name="dataType"/>
    <iact:actionData xml:id="d1">
      <inkml:trace xmlns:inkml="http://www.w3.org/2003/InkML" xml:id="stk1" contextRef="#ctx0" brushRef="#br1">12602 2953 592 0,'0'0'275'6,"0"0"-132"5,0 0-27-11,0 0-18 17,0 0 7-16,0 0 44 13,0 0-16-14,164 7-4 19,-69-7-13-18,27 0-35 13,43 6-21-12,29-6-10 13,29 0-50-15,13 0 0 0,0 0 0 13,-10 0 0 7,-5 3 0-20,-4 9 0 1,-9 4 0 8,-14-7 0-5,-12-5 0 5,-24-4 0 9,-24 0 0-15,-28 0 0-1,-24 0 0 7,-29 0 0-4,-26 0 0 9,-16 0 0-14,-11 0 0 16,0 0 0-14,0 0 0 3,0 0 0 3,-91 11 0 7,-65 11 0-15,-69 3 0 17,-45-9 0-16,-21-16 0 2,-4 0 0 6,0 0 0 10,4-6 0-17,15-9 0 7,30 11 0-8,33 4 0 15,48 0 0-16,54 0 0 15,41 0 0-14,34 9 0 3,28-6 0 10,8 1 0-14,21-1 0 14,114 12 0-14,88-5 0 17,85 11 0-17,35-9 0 15,9 1 0-14,-21-6 0 9,-44 5 0 8,-45 6 0-18,-56-1 0 0,-47-2 0 17,-45 0 0-16,-35-2 0 18,-31-9 0-19,-22-4 0 0,-6 0 0 10,0 6 0 7,0 0 0-17,-69 12 0 17,-83-5 0-17,-76-13 0 0,-52 0 0 16,-13 0 0-16,0-25 0 17,11-10 0-17,21 8 0 10,41 7 0 8,43 12 0-18,55 4 0 0,57 4 0 17,31 0 0-17,32-6 0 14,2 6 0-14,0-7 0 17,44 2 0-17,89 2 0 19,76-1 0-19,60 4 0 0,20 0 0 9,12 0 0 5,-27 0 0-13,-36 0 0 21,-37 0 0-21,-47 7 0-1,-34 5 0 8,-45-2 0 10,-28-7 0-18,-30-3 0 18,-17 0 0-16,0 5 0-2,-55 6 0 14,-109 10 0-14,-85 0 0 15,-69 2 0-15,4-5 0 21,25-11 0-21,42 2 0 0,45-5 0 8,63-4 0 14,57 0 0-22,48 0 0 1,34 0 0 7,40-54 0 13,70-14 0-21,-24 26-207 0,-10 21-302 8</inkml:trace>
    </iact:actionData>
  </iact:action>
  <iact:action type="add" startTime="16273">
    <iact:property name="dataType"/>
    <iact:actionData xml:id="d2">
      <inkml:trace xmlns:inkml="http://www.w3.org/2003/InkML" xml:id="stk2" contextRef="#ctx0" brushRef="#br1">22479 2956 591 0,'0'0'397'5,"0"0"-188"12,0 0-32-17,0 0-21 14,0 0-46-14,0 0-8 24,0 0-12-24,88-12-20 1,-8 12-25 7,23 0 10 7,34 0-10-15,34 16-45 15,34 21 0-15,18 4 0 18,7 5 0-18,-1-6 0 23,-16-3 0-23,-13-5 0 0,-16-10 0 0,-22-19 0 8,-27-3 0 11,-24 0 0-17,-30 0 0 3,-31 0 0 2,-25-3 0 11,-10 3 0-18,-15-4 0 0,0 4 0 10,0 0 0 4,-78-8 0-14,-86-5 0 22,-100-9 0-22,-56 3 0 0,-42-6 0 10,-11 8 0 11,17 3 0-21,44 5 0 0,50 0 0 17,69 5 0-17,70-4 0 15,56 1 0-14,42 1 0 5,25 2 0 3,0-4 0 9,82 4 0-17,88 1 0-1,75 3 0 8,60 0 0 8,30 0 0-16,11 0 0 17,-11-6 0-17,-38 2 0 20,-48 4 0-19,-40-3 0-1,-45-2 0 12,-23 2 0-12,-27-4 0 16,-36-2 0-16,-26 0 0 15,-26 2 0-15,-22 3 0 11,-4-1 0 4,-30 5 0-15,-119 0 0 17,-106 0 0-14,-80-16 0-2,-11-6 0 12,5 3 0-13,33 10 0 17,47 9 0-17,52 0 0 18,60 0 0-18,56 0 0 4,59 0 0 3,24 0 0 7,10 0 0-14,40 0 0 24,76 0 0-24,48 0 0 0,21 0 0 13,-16 0 0-13,-26 0 0 17,-39 0 0-17,-29 0-72 9,-75 0-243-5,0 4-92 12</inkml:trace>
    </iact:actionData>
  </iact:action>
  <iact:action type="add" startTime="17576">
    <iact:property name="dataType"/>
    <iact:actionData xml:id="d3">
      <inkml:trace xmlns:inkml="http://www.w3.org/2003/InkML" xml:id="stk3" contextRef="#ctx0" brushRef="#br1">29445 2876 751 0,'0'0'196'6,"0"0"-41"6,0 0-10-12,0 0 20 18,0 0-30-18,261-29-19 13,-166 16-8-13,23 1-9 16,21-9-29-16,24 5-12 15,30 4-9-14,16 5-49 15,10 7 0-15,-6 0 0 13,-6 0 0-14,-14 3 0 21,-3 29 0-21,-4 8 0 0,-18-3 0 10,-8-3 0-6,-31-11 0 7,-9-5 0-5,-29-11 0 7,-20-1 0-12,-27-6 0 12,-14 0 0-13,-22 0 0 13,-8 0 0 5,0 0 0-17,0 0 0-1,-19 0 0 11,-80 0 0 5,-71 0 0-16,-66-6 0 1,-38-19 0 15,-28-3 0-15,-14-1 0 14,-6 2 0-15,4 2 0 17,23 5 0-16,40 2 0 10,50 11 0-10,51 7 0 16,45 0 0-16,46 0 0 17,33 0 0-18,24 0 0 0,6 0 0 10,0 0 0 9,63 0 0-19,78 0 0 0,70 28 0 16,63 14 0-16,25-2 0 17,9-7 0-16,-5-1 0 12,-22-3 0-13,-29-1 0 13,-37 2 0-13,-40-5 0 19,-40-15 0-17,-40-10 0 2,-32 0 0 5,-31 0 0 9,-13 0 0-18,-19 0 0 1,0 0 0 7,-32 0 0 14,-120 0 0-22,-82 0 0 0,-84 0 0 16,-32-3 0-16,-18-16 0 9,22 1 0 19,34 11 0-28,38-3 0 0,57 7 0 0,57 3 0 8,59 0 0 8,48 0 0-15,41 0 0 10,12-5 0-11,0 2 0 17,59-1 0-17,86 1 0 16,72 3 0-15,74 0 0 12,25 0 0-13,-6 18 0 16,-41 17 0-16,-70-13 0 17,-73 0 0-16,-52-7 0 3,-49-6 0 7,-17-9 0-6,-8 4 0 4,0-4 0 8,-71 0 0-14,-58 0 0-2,-58 0 0 8,-30 0 0 9,14-15 0-18,22-14 0 0,36 4 0 17,44 4 0-16,44 8 0 12,34 1 0-13,23 5 0 16,0-14 0-16,23-4 0 17,46 9-178-17,-22 13-238 19</inkml:trace>
    </iact:actionData>
  </iact:action>
  <iact:action type="add" startTime="28676">
    <iact:property name="dataType"/>
    <iact:actionData xml:id="d4">
      <inkml:trace xmlns:inkml="http://www.w3.org/2003/InkML" xml:id="stk4" contextRef="#ctx0" brushRef="#br2">4603 8728 121 0,'0'0'231'7,"0"0"-13"14,0 0 84-21,0 0-58 0,0 0-45 11,0 0 1 7,0 0-49-18,25 0-34 0,-25 0-30 17,0 0-17-17,0 0-7 13,0 0-19-13,0 0-44 17,0 0 0-17,0 0 0 21,0 0 0-21,0 0 0 0,-19 0 0 8,-38 0 0 14,-23 0 0-22,-17 0 0 1,-6 0 0 18,-15 0 0-19,-10 0 0 0,1 0 0 9,13 0 0 4,5 0 0 4,1 0 0-16,-1 0 0-1,-11 0 0 14,8 0 0-14,-6 0 0 16,-2 0 0-16,8 0 0 17,1 0 0-17,7 0 0 14,1 0 0-14,2 0 0 15,0 0 0-14,4 0 0 13,0 0 0-13,2 0 0 14,0 6 0-15,5-3 0 17,-1 5 0-17,9-4 0 3,4 5 0 9,10-1 0-8,-1-4 0 7,1 0 0 6,1-1 0-17,2-3 0 0,-3 0 0 13,1 0 0 3,4 0 0-16,-7 0 0 0,3 10 0 17,8-2 0-17,2-4 0 16,10 8 0-15,5-5 0 11,9 2 0-12,9-5 0 17,7-1 0-16,5-3 0 13,1 0 0-13,9 6 0 13,2-6 0-14,0 0 0 16,0 0 0-16,0 0 0 15,0 0 0-14,0 0 0 16,0 0 0-17,0 0 0 16,0 0 0-16,0 0 0 0,0 0 0 17,0 0 0-17,0 0 0 15,0 0 0-15,0 0 0 18,0 0 0-18,0 0 0 13,-4 0 0-12,4 0 0 12,0 3 0-13,0 13 0 18,0 17 0-18,0 11 0 14,0 19 0-13,0-2 0 2,0 5 0 7,0 6 0 10,0 6 0-20,0 0 0 0,13 4 0 14,-5-2 0-11,0 3 0 6,-1-1 0 10,1-4 0-18,-6 6 0-1,11 10 0 15,-9 5 0-15,3-5 0 15,-1-9 0-15,4-2 0 14,-8-7 0-14,9 2 0 17,-3 0 0-17,3-3 0 16,-3-16 0-16,1 3 0 15,1-21 0-15,-10-1 0 15,2-3 0-14,-2-12 0 13,0 0 0-13,0-12 0 17,0-5 0-18,0-4 0 0,0 12 0 12,0 17 0 4,5 3 0-16,1 10 0 19,-2-15 0-19,0-5 0 0,1-6 0 15,-5-9 0-15,0-2 0 14,0-4 0-13,0-1 0 12,6-1 0-13,-6 1 0 19,0-4 0-19,0 0 0 15,0 0 0-15,0 0 0 15,0 0 0-15,0 0 0 13,0 0 0-13,0 0 0 18,4 6 0-18,-4-6 0 13,28 5 0-12,7 12 0 15,12 4 0-16,12 4 0 4,-15-9 0 11,7-3 0-15,1-1 0 15,5-3 0-14,2-3 0 13,0 3 0-13,9-1 0 14,3 1 0-15,11-4 0 14,5-2 0-14,6 1 0 16,8-4 0-15,-2 0 0 14,12 0 0-15,5 0 0 14,7 0 0-14,1 0 0 18,-2 0 0-17,0-12 0 2,-6 3 0 6,-13 1 0 10,-6 5 0-19,-6 3 0 0,-9-6 0 12,-2 6 0-7,13-2 0 9,-9-2 0-14,11 4 0 15,2-6 0-15,2 6 0 17,-2 0 0-16,-4 0 0 11,-5-3 0-12,-12 3 0 16,2 0 0-15,-4 0 0 12,-7 0 0-12,-1 0 0 16,5 0 0-17,1 0 0 14,6 0 0-14,0 0 0 15,6 0 0-15,-2 0 0 16,-4-4 0-16,-10-4 0 18,-14 4 0-18,-7-2 0 0,-11 0 0 11,-3 2 0 9,1-1 0-20,-9-2 0 0,-6 7 0 15,-8 0 0-15,-7-6 0 15,0 6 0-15,-4 0 0 15,0 0 0-15,0 0 0 17,0 0 0-16,0 0 0 14,0 0 0-15,0 0 0 12,0 0 0-11,0 0 0 18,0 0 0-19,0 0 0 12,0 0 0-12,0-3 0 17,0 3 0-17,0 0 0 15,0 0 0-15,0 0 0 17,0-28 0-17,0-31 0 13,0-17 0-13,-31-26 0 20,-1 3 0-20,15-2 0 0,-4-2 0 15,11-2 0-14,10 1 0 14,0 11 0-15,0 8 0 13,0 11 0-13,0-4 0 18,0 3 0-17,0 3 0 3,0-10 0 5,0 9 0 6,0 3 0-15,0 5 0 16,0 7 0-15,0 1 0 15,0 7 0-15,0-3 0 0,-9-3 0 9,3 0 0 11,-3-12 0-21,-10 4 0 1,3-5 0 8,1 8 0 7,-4 8 0-15,6 12 0 1,5 10 0 14,-3 9 0-15,3 1 0 12,-1-4 0-13,-3 6 0 15,5-15 0-14,-5 2 0 13,-3-9 0-13,2-5 0 14,-1 9 0-15,5 5 0 16,-6 11 0-16,7 9 0 14,0 5 0-13,3 1 0 17,-7-1 0-18,-3-1 0 3,-4-5 0 11,-10-3 0-14,3 9 0 14,-12-7 0-10,5 11 0 10,-16-1 0-14,7 4 0 13,0 0 0-13,4 0 0 15,13 0 0-15,1 0 0 16,14 0 0-16,8 0 0 15,-2 0 0-15,4 0 0 18,0 0 0-18,0 0 0 16,-5 0 0-16,-24 0 0 13,-20 0 0-13,-14 0 0 17,-13 4 0-16,15 17 0 1,-10 4 0 9,-3 3 0 7,-6-16 0-18,0-8 0 0,57-4-278 15,10 0-189-1</inkml:trace>
    </iact:actionData>
  </iact:action>
  <iact:action type="add" startTime="33875">
    <iact:property name="dataType" value="strokeEraser"/>
    <iact:actionData xml:id="d5">
      <inkml:trace xmlns:inkml="http://www.w3.org/2003/InkML" xml:id="stk5" contextRef="#ctx0" brushRef="#br3">21732 24923 549 0,'0'0'351'4,"0"0"-145"2,0 0-46 2,0 0-2-1,0 0-72 1,0 0-54-2,0 11-28 3,0 22-4-2,0 5-47 1,0-26-153-2,0 4-258 2</inkml:trace>
    </iact:actionData>
  </iact:action>
  <iact:action type="add" startTime="34054">
    <iact:property name="dataType" value="strokeEraser"/>
    <iact:actionData xml:id="d6">
      <inkml:trace xmlns:inkml="http://www.w3.org/2003/InkML" xml:id="stk6" contextRef="#ctx0" brushRef="#br3">21732 24923 35 0,'-15'154'815'1,"15"-161"-649"6,0-2-68 1,0 6-16 0,0-3-50 0,0 6-28-2,0 0-4 2,0 0-18 0,0 0-122 0,0 0-250-2</inkml:trace>
    </iact:actionData>
  </iact:action>
  <iact:action type="add" startTime="34233">
    <iact:property name="dataType" value="strokeEraser"/>
    <iact:actionData xml:id="d7">
      <inkml:trace xmlns:inkml="http://www.w3.org/2003/InkML" xml:id="stk7" contextRef="#ctx0" brushRef="#br3">21586 25074 612 0,'0'0'310'6,"0"0"-187"-1,0 0-17 2,0 0-25 3,0 0-35-4,0 0-24 0,0-7-22 2,0 7-12 1,0 0-58-2,-4 0-91-1,4 3-273 2</inkml:trace>
    </iact:actionData>
  </iact:action>
  <iact:action type="add" startTime="34424">
    <iact:property name="dataType" value="strokeEraser"/>
    <iact:actionData xml:id="d8">
      <inkml:trace xmlns:inkml="http://www.w3.org/2003/InkML" xml:id="stk8" contextRef="#ctx0" brushRef="#br3">21586 25074 576 0,'-21'143'318'1,"30"-143"-268"4,-7 0-19 2,4 0-31 2,-6 0-1-3,0 0-48 2,4 0-47 2,-4 0-47-4,0 0-20 0,0 0-67 2</inkml:trace>
    </iact:actionData>
  </iact:action>
  <iact:action type="add" startTime="34602">
    <iact:property name="dataType" value="strokeEraser"/>
    <iact:actionData xml:id="d9">
      <inkml:trace xmlns:inkml="http://www.w3.org/2003/InkML" xml:id="stk9" contextRef="#ctx0" brushRef="#br3">21595 25217 517 0,'0'0'283'3,"0"0"-189"4,0 0-3 0,0 0-15 1,0 0-58-2,0 0-17 2,34 0-1 0,-28 25-66 0,0-10-126-2,-6-2-244 2</inkml:trace>
    </iact:actionData>
  </iact:action>
  <iact:action type="remove" startTime="34786">
    <iact:property name="style" value="instant"/>
    <iact:actionData xml:id="d10" ref="#d4"/>
  </iact:action>
  <iact:action type="add" startTime="34785">
    <iact:property name="dataType" value="strokeEraser"/>
    <iact:actionData xml:id="d11">
      <inkml:trace xmlns:inkml="http://www.w3.org/2003/InkML" xml:id="stk10" contextRef="#ctx0" brushRef="#br3">21595 25217 479 0,'103'94'243'6,"-94"-86"-120"-5,-9-8-67 4,0 0-53 10,0 0-3-15,0 0-27 7,0 13-22 1,0-9-49 0,0-1-180-2</inkml:trace>
    </iact:actionData>
  </iact:action>
  <iact:action type="add" startTime="34935">
    <iact:property name="dataType" value="strokeEraser"/>
    <iact:actionData xml:id="d12">
      <inkml:trace xmlns:inkml="http://www.w3.org/2003/InkML" xml:id="stk11" contextRef="#ctx0" brushRef="#br3">21766 25379 626 0,'0'0'267'5,"0"0"-172"3,0 0-4 0,0 0-56-2,0 0-32 2,0 0-3-1,0 0-32 2,31 0-99-3,-29 0-275 2</inkml:trace>
    </iact:actionData>
  </iact:action>
  <iact:action type="add" startTime="37104">
    <iact:property name="dataType"/>
    <iact:actionData xml:id="d13">
      <inkml:trace xmlns:inkml="http://www.w3.org/2003/InkML" xml:id="stk12" contextRef="#ctx0" brushRef="#br2">4890 8527 28 0,'0'0'123'4,"0"0"8"11,0 0-27-15,0 0 11 16,0 0 18-16,0 0-2 22,0 0-19-22,78 6-16 0,-78-6-14 9,4 0 5 12,-4 0 25-20,0 0 27-1,2-6-1 8,-2 6-38 13,0 0-12-21,0 0-13 0,0 0-17 16,0-2-13-15,0 2-7 8,-6 0-10 7,-41 0-9-16,-16 0 32 17,-11 0-37-16,1 0-14-1,-10-13 0 14,-1 1 0 1,-7-4 0-15,-8 0 0 0,-2-2 0 18,-8 2 0-17,-1 1 0 3,3-3 0 5,1 7 0 6,7 8 0-15,-2 3 0 22,4 0 0-21,4 0 0-1,-8 0 0 12,2 14 0-11,-6 4 0 15,-9-5 0-16,7-5 0 10,-3-1 0 10,11 1 0-20,-2-8 0 0,4 5 0 14,4-5 0-14,-4 2 0 17,11 4 0-16,10-6 0 11,0 0 0-12,7 0 0 16,1 0 0-16,-1 0 0 14,1 0 0-13,-10 0 0 14,-4 0 0-15,-4 0 0 22,10 0 0-22,2 7 0 0,7 2 0 8,3-6 0 14,8 7 0-22,7-2 0 0,5 3 0 16,-3-2 0-16,-3 7 0 10,1-5 0 6,-5-1 0-16,-3-3 0 14,4 2 0-14,2-9 0 20,9 3 0-20,2-3 0 1,19 0 0 12,0 0 0-13,15 0 0 16,2 0 0-16,4 0 0 15,0 0 0-14,0 0 0 14,0 0 0-15,0 0 0 15,0 0 0-15,0 0 0 16,0 0 0-16,0 0 0 13,0 0 0-13,0 0 0 16,0 0 0-16,0 0 0 17,0 6 0-17,0 9 0 16,0 23 0-15,4 14 0-1,23 18 0 16,-6-1 0-16,0 9 0 14,-2-1 0-13,-4 5 0 14,0-4 0-15,-3 2 0 15,3 8 0-15,-2-4 0 16,-1 6 0-16,-1 9 0 22,8 2 0-22,-6 2 0 0,-5-9 0 9,5 4 0 11,-7-3 0-19,2 1 0-1,-3 7 0 16,-1-12 0-16,2-11 0 13,-6-5 0-12,0-10 0 15,0-11 0-15,0-11 0 8,0-14 0 12,0-14 0-21,0-9 0 0,0-2 0 13,0 4 0-12,0 12 0 13,0 10 0-14,4 2 0 14,-4 4 0-13,0-4 0 15,0-7 0-16,0-9 0 14,0-7 0-14,0-9 0 16,0 4 0-16,0-4 0 14,0 3 0-13,0 19 0 20,5 6 0-21,-5 12 0 0,2-3 0 16,-2-9 0-16,0-10 0 10,0-11 0 8,0-3 0-18,6 2 0 1,0-3 0 12,-6 2 0-12,11-1 0 18,8-1 0-19,10 1 0 11,5 7 0-11,-4-1 0 15,-3 3 0-15,-10-1 0 15,-2-5 0-14,8 2 0 15,4 3 0-16,5-3 0 15,12 1 0-15,5 0 0 24,7-2 0-24,8-4 0 0,-1-1 0 9,11-3 0 4,12 0 0-13,2 0 0 20,12 0 0-20,1 0 0 1,-9 0 0 10,-1 0 0 7,-7 6 0-18,5-2 0 0,-3 4 0 16,5-5 0-16,-1-3 0 14,14 4 0-14,5-4 0 16,-1 4 0-16,3 5 0 15,-12-4 0-14,-8-2 0 14,-9 4 0-15,-8-7 0 14,-7 0 0-14,3 0 0 15,12 0 0-14,7 5 0 22,12-5 0-23,-8 5 0 0,3 3 0 13,-7-1 0-13,-1 5 0 16,-5 1 0-15,-8-5 0 11,-1-4 0-12,-2-4 0 16,2 0 0-16,-1 0 0 15,-1 0 0-15,2 0 0 15,-7 0 0-15,-4 0 0 14,-8 0 0-14,-8 0 0 16,-12 0 0-16,-18 0 0 14,-4 0 0-14,-13 0 0 16,0 0 0-16,0 0 0 16,0 0 0-15,0 0 0 18,0 0 0-19,0 0 0 0,0 0 0 16,0 0 0-15,0 0 0 15,0 0 0-15,0 0 0 8,0 0 0 7,0 0 0-16,0 0 0 20,0 0 0-19,0-40 0-1,0-23 0 12,0-18 0-12,0-16 0 17,0-14 0-17,-25-7 0 13,6-14 0-12,4-2 0 15,9 3 0-16,-1 0 0 14,3 9 0-14,-4-9 0 16,3 1 0-15,-7-10 0 14,5-10 0-15,3 3 0 19,0-4 0-19,-11 3 0 0,3 10 0 14,-9 1 0-13,-1 16 0 14,4 12 0-15,5 15 0 15,-4 19 0-15,4 22 0 14,11 21 0-11,2 20 0 9,0 4 0-12,0 3 0 19,0 5 0-19,2 0-174 4,34 0-262 6</inkml:trace>
    </iact:actionData>
  </iact:action>
  <iact:action type="add" startTime="40189">
    <iact:property name="dataType"/>
    <iact:actionData xml:id="d14">
      <inkml:trace xmlns:inkml="http://www.w3.org/2003/InkML" xml:id="stk13" contextRef="#ctx0" brushRef="#br2">20260 8914 191 0,'0'0'176'3,"0"0"5"5,0 0 34 9,0 0-25-17,0 0-58 14,0 0-44-13,0 0-21 20,15 0-11-20,-15 0 16-1,-41 0 15 16,-20 0-12-16,0 0-8 14,-13 3-33-13,-14 1 18 11,-5-1-7-12,-6 2-1 16,-6-5-8-16,-7 5-1 18,-4-5-15-16,-6 0 0-2,0 0 1 11,0 0 9 2,-3 0-9-13,3 0 1 15,-6-13 0-15,-3 1 6 16,4-1-8-16,9 1-20 17,3 5 0-17,3-3 0 16,-4 7 0-16,-6 3 0 19,0 0 0-19,-1 0 0 0,-12 0 0 13,3 0 0-12,5 3 0 10,11 7 0-5,13-3 0 6,2-2 0-12,-2 2 0 13,-9 2 0 5,-6 0 0-17,-11 1 0-1,-7-5 0 15,1 2 0-15,6-7 0 16,3 0 0-16,12 0 0 14,9 0 0-13,-3 0 0 16,7 0 0-17,-2-2 0 14,-3-11 0-14,9 6 0 17,5-2 0-17,3 3 0 4,13 6 0 6,5 0 0-7,7 0 0 10,-1 0 0 1,2 0 0-13,4 0 0 13,-4-3 0-14,4-1 0 20,2 1 0-20,8 3 0 0,5 0 0 15,-15 0 0-14,-13 0 0 13,-1 0 0-14,-18 0 0 16,17 3 0-16,11 4 0 14,4 3 0-13,11-10 0 14,14 0 0-15,2 0 0 14,9 0 0-14,19 0 0 16,-7 0 0-16,-1 0 0 17,3 0 0-17,-3 0 0 16,-3 0 0-16,4 0 0 16,9 5 0-15,-15-2 0-1,11 1 0 13,2-1 0 3,-9 2 0-15,3 0 0-1,-3 3 0 17,-10-1 0-17,-5 5 0 15,-3 1 0-15,-16 2 0 17,12-2 0-17,-5-1 0 14,12-2 0-14,9-2 0 13,9-4 0-13,6-4 0 17,-1 3 0-17,1 4 0 15,0 2 0-14,-2 13 0 15,-1-3 0-16,1 6 0 4,0-4 0 5,3 2 0 11,3 2 0-19,0 11 0-1,0 7 0 10,0 10 0 9,0 8 0-19,0 7 0 0,0 15 0 14,0 11 0-11,0 12 0 10,0 13 0-13,3-10 0 16,9 1 0-16,-8 8 0 14,-1-3 0-13,-3-3 0 16,0-19 0-17,6-11 0 14,-6-10 0-14,0-10 0 17,0-6 0-17,0-6 0 4,0 0 0 6,0-3 0 8,0 3 0-18,0 0 0 0,0 0 0 14,0-7 0 4,0-2 0-18,0-3 0 0,0-5 0 15,0-11 0-15,0-9 0 14,0-4 0-13,0-6 0 14,0 3 0-15,0-2 0 16,4-2 0-16,0-2 0 14,19 0 0-13,3 0 0 14,22 0 0-15,15 0 0 15,5 0 0-15,14 0 0 16,-10 0 0-16,4 0 0 18,-1 0 0-18,1 0 0 0,-4 0 0 14,10 0 0-11,-2 0 0 11,7 6 0-14,12 1 0 16,2-7 0-16,19 0 0 15,-6 0 0-15,8 0 0 15,-6 0 0-15,0 0 0 16,2 0 0-16,-9 0 0 13,5 0 0-13,-11 0 0 17,7-4 0-16,-3 4 0 14,5 0 0-14,4 0 0 16,6-3 0-17,0-3 0 2,1 4 0 10,-3-2 0 2,-2-2 0-14,-7 6 0 17,1 0 0-17,-7 0 0 14,-6 0 0-14,-6-3 0 3,-4-1 0 12,-7 4 0-15,0-5 0 14,-4 5 0-14,-4-3 0 17,8 3 0-16,0 0 0 13,11 0 0-13,6 0 0 12,0 0 0-12,0 0 0 16,6 0 0-17,-8 0 0 17,-12 0 0-16,-3 0 0-1,-13 0 0 13,-1 0 0 1,-1 0 0-13,3 0 0 2,6 0 0 13,2 3 0-16,4 6 0 13,-4 0 0-13,-9-5 0 16,-10-2 0-16,-2 4 0 15,-2-6 0-15,-5 3 0 15,5-3 0-15,4 0 0 15,9 0 0-15,5 0 0 18,1 4 0-18,8-4 0 14,-12 0 0-14,-11 0 0 14,-9 0 0-13,-7 0 0 17,-3 0 0-18,-5 0 0 14,8 0 0-13,-3 0 0 14,0 0 0-14,-2 0 0 14,-5 0 0-15,-7 0 0 4,-5 0 0 5,-4 0 0 12,8 0 0-20,-10 0 0-1,4 0 0 12,4 0 0-12,2 0 0 15,2 0 0-15,-5 0 0 15,3 0 0-15,9 0 0 18,-5 0 0-18,7 0 0 14,-15 0 0-14,-6 0 0 14,-9 0 0-14,-6 0 0 16,4 0 0-16,-4 0 0 16,0 0 0-16,7 0 0 17,5-7 0-17,3-26 0 12,4-21 0-12,-13-11 0 17,7-16 0-17,-13-6 0 15,4-2 0-15,-4 10 0 19,2 3 0-19,2 1 0 0,-4 3 0 15,0-6 0-15,0 1 0 15,0-11 0-15,0 8 0 14,0-2 0-14,0 0 0 18,-6 0 0-17,-13-8 0 12,6-8 0-13,-12-5 0 16,13 6 0-16,-1 4 0 16,4 11 0-16,-1 9 0 13,1 6 0-12,3 6 0 19,6 7 0-20,0 7 0 0,0 7 0 11,0-3 0 5,0-1 0-15,0-1 0 17,0-3 0-18,0 3 0 1,-4-1 0 12,-9 2 0-13,1-6 0 16,-7 6 0-15,2 7 0 13,6 15 0-14,1 16 0 15,3 6 0-14,1 0 0 12,-11 0 0-12,-14 44-121 19,14 0-151-20,10 34-112 0</inkml:trace>
    </iact:actionData>
  </iact:action>
  <iact:action type="add" startTime="44045">
    <iact:property name="dataType"/>
    <iact:actionData xml:id="d15">
      <inkml:trace xmlns:inkml="http://www.w3.org/2003/InkML" xml:id="stk14" contextRef="#ctx0" brushRef="#br0">6352 11375 271 0,'0'0'163'2,"0"0"15"14,0 0 28-16,0 0-26 15,0 0-49-14,0 0-25 13,0 0 10-14,-6 0 15 14,6 0-22-14,10 0 13 16,43 0-14-15,25 0-47 20,38 0-22-21,17 0 1 0,31 0-14 9,34 0 1 7,32 0 1-12,25 0-23-4,12-4-5 10,7-3 0 10,-8-1 0-20,-5 4 0 0,-17 4 0 13,-20-6 0-9,-35 4 0 8,-33-8 0-12,-33 0 0 15,-31-4 0 3,-20 3 0-18,-28 3 0 1,-21-2 0 14,-16 10 0-15,-7 0 0 11,0 0 0-11,0 0 0 16,-57 0 0-15,-97 0 0 16,-97-3 0-17,-86 3 0 15,-34-9 0-15,-19 9 0 15,17 0 0-14,40 0 0 13,49 0 0-14,42 0 0 19,46 0 0-19,55 0 0 1,52 0 0 14,43 0 0-14,33 0 0 12,13 0 0-13,8-19 0 15,87-6 0-15,49 1 0 18,60 3 0-17,53 15 0 10,34 6 0-11,19 0 0 18,-7 0 0-18,-21 6 0 14,-33 19 0-13,-26-2 0 16,-48-5 0-17,-19-2 0 12,-34-12 0-12,-25-4 0 17,-29 0 0-17,-24 0 0 13,-25 0 0-13,-8 0 0 18,-11 0 0-18,-19 3 0 17,-127-3 0-16,-94 0 0-1,-106 0 0 12,-31-41 0 6,-8 1 0-18,28-4 0 0,52 2 0 17,56 13 0-17,55 12 0 16,57 11 0-16,47 6 0 12,50-6 0-12,25 6 0 17,15 0 0-16,0-3 0 14,27 3 0-14,75-4 0 12,41 4 0-13,49 0 0 17,29 0 0-17,13 0 0 16,-19 0 0-16,-40 13 0 3,-45-7 0 9,-52 0 0-10,-42-6 0 12,-36 0-199 2,-13 0-247-16</inkml:trace>
    </iact:actionData>
  </iact:action>
  <iact:action type="add" startTime="45619">
    <iact:property name="dataType"/>
    <iact:actionData xml:id="d16">
      <inkml:trace xmlns:inkml="http://www.w3.org/2003/InkML" xml:id="stk15" contextRef="#ctx0" brushRef="#br0">21560 11287 322 0,'0'0'323'8,"0"0"-121"5,0 0-46-13,0 0-26 16,0 0 1-16,0 0 27 15,263-6-20-14,-162 6-32 12,26 0-24-13,20-12-7 15,33 5-19-15,20-9-13 15,23-2-1-14,13 6 1 22,9 5-3-23,-3 7-40 1,-12 0 0 8,-7 0 0 5,-17 0 0-12,-3 0 0-1,-22 12 0 12,-25-5 0 3,-25 2 0-16,-35 0 0 0,-24-9 0 17,-28 0 0-16,-23 0 0 11,-8 0 0-12,-13 0 0 18,0 0 0-17,0 0 0 12,0 0 0-13,-82 0 0 16,-91 0 0-16,-90 0 0 15,-70-18 0-15,-42-5 0 16,-28-8 0-15,20 1 0 19,18 1 0-20,62 1 0 0,62 7 0 15,60 11 0-15,78 8 0 16,46-2 0-16,38 4 0 13,19-6 0-13,0 6 0 17,36 0 0-17,78 0 0 13,69 12 0-13,66 26 0 15,39-5 0-15,41-4 0 15,2-13 0-15,-9-14 0 15,-14-2 0-15,-32 0 0 23,-27 0 0-23,-45 0 0 0,-50 0 0 15,-44 0 0-15,-41 0 0 14,-33 0 0-13,-26 0 0 14,-10 0 0-15,-33 0 0 14,-119 10 0-14,-101 7 0 17,-82-2 0-17,-59-15 0 13,-17 0 0-12,17 0 0 15,29 0 0-16,70 0 0 15,72-15 0-15,88 2 0 15,55 5 0-15,57 0 0 14,23-8 0-14,57-6 0 16,90 3 0-15,92 6 0 12,70 13 0-13,43 0 0 17,17 7 0-17,-9 28 0 17,-37-5 0-17,-56 8 0 17,-50-13 0-17,-65-6 0 0,-59-6 0 11,-41-13 0 9,-28 0 0-20,-20 0 0 0,-4 0 0 16,0 0 0-16,0 0 0 14,0 0 0-14,-76 0 0 16,-40 0 0-16,-42-16 0 15,-15 13 0-15,-8 3 0 16,-6 0 0-16,10 0-38 14,132 0-305-14,7 12 59 16</inkml:trace>
    </iact:actionData>
  </iact:action>
  <iact:action type="add" startTime="47916">
    <iact:property name="dataType"/>
    <iact:actionData xml:id="d17">
      <inkml:trace xmlns:inkml="http://www.w3.org/2003/InkML" xml:id="stk16" contextRef="#ctx0" brushRef="#br1">29001 11127 804 0,'0'0'290'2,"0"0"-100"22,0 0-17-24,0 0-87 0,0 0-13 14,0 0-16-14,109 17-14 17,-27-5 24-17,26 1 0 14,29 2-9-14,31 2-13 16,39-6-3-16,27 2 3 14,21-1-38-14,8-8-7 15,-14 1 0-15,-11-1 0 15,-30-1 0-15,-22 0 0 16,-20-3 0-16,-20 0 0 14,-28 0 0-14,-36 0 0 16,-38 0 0-15,-18 0 0 13,-22 0 0-13,-4 0 0 12,0 0 0-13,0 0 0 16,-13 0 0-15,-101 0 0 14,-71 0 0-14,-87 0 0 2,-48-19 0 8,-39-13 0 4,-24-14 0-14,12-4 0 16,32 7 0-16,52 2 0 0,64 16 0 12,59 9 0-13,64 11 0 13,54 2 0 6,29 3 0-19,17 0 0 0,0-4 0 17,0 4 0-17,82 0 0 13,81 32 0-13,79 26 0 18,66-5 0-17,42-5 0 2,27-10 0 6,-9-14 0 11,-24-12 0-20,-32-3 0 0,-36-9 0 16,-38 0 0-15,-34 0 0 8,-29 0 0 11,-48 0 0-20,-41-18 0 0,-42 6 0 17,-20 5 0-17,-24 7 0 13,0 0 0-13,-89 0 0 17,-99 0 0-17,-94 19 0 14,-57 3 0-13,-26-16 0 13,3 4 0-14,25-10 0 15,44 0 0-15,55 0 0 15,65 0 0-15,68 0 0 14,56 0 0-13,39 0 0 14,10 0 0-15,27 0 0 23,110 0 0-23,76 0 0 0,92 8 0 14,26 9 0-14,6 2 0 18,-27 10 0-18,-38 1 0 13,-68-3 0-13,-67-2 0 16,-55-12 0-16,-48-10 0 13,-23 2 0-13,-11-1 0 15,0 8 0-15,-129 8 0 16,-84 1 0-16,-96-6 0 16,-50-11 0-16,-31-4 0 14,17 0 0-13,47 0 0 14,62-12 0-15,92-1 0 16,64 1 0-16,68 9 0 14,40-10 0-13,0-6 0 15,97-10 0-16,67-4 0 13,62 13 0-13,29 12 0 17,8 8 0-15,-41 0 0 13,-52 0 0-15,-66 8 0 0,-54-1 0 17,-33 3 0-17,-17-10 0 15,0 0 0-14,0 3 0 14,-21 5 0-15,-95 0 0 14,-55 1 0-14,-52-5 0 17,10-4 0-16,13 0 0 14,42 0 0-15,38 0 0 15,52 0 0-15,41 0 0 18,21 0 0-17,6 0 0-1,16 0 0 10,65-29 0 8,43-9 0-18,34 16 0 0,-13 8 0 14,-18 10 0 3,-43 4 0-17,-36 0 0 0,-39 0-86 15,-9 0-248-15,0 4-185 16</inkml:trace>
    </iact:actionData>
  </iact:action>
  <iact:action type="add" startTime="55568">
    <iact:property name="dataType"/>
    <iact:actionData xml:id="d18">
      <inkml:trace xmlns:inkml="http://www.w3.org/2003/InkML" xml:id="stk17" contextRef="#ctx0" brushRef="#br0">11216 18558 683 0,'0'0'346'7,"0"0"-132"12,0 0-68-19,0 0-12 1,0 0-44 12,0 0-16-13,303 12-18 17,-172-9 11-17,35-3 1 17,51 0-13-16,47 0 6 11,37 0-8-12,21 13-53 16,5-5 0-16,-13 3 0 16,-9 7 0-15,-20-18 0 12,-11 0 0-13,-9 0 0 14,1 0 0-14,-22-18 0 16,-35-1 0-15,-47 3 0 3,-56 11 0 8,-47-2 0 5,-30 7 0-16,-29 0 0-1,0 0 0 16,0 0 0-15,-11 0 0 12,-90 0 0-13,-74 19 0 15,-84 15 0-15,-44-6 0 17,-26-16 0-16,-10 4 0 13,-15-16 0-14,-2 0 0 14,-5 0 0-14,1 0 0 17,14-19 0-17,28-6 0 13,40-4 0-12,57 21 0 21,56-5 0-22,54 13 0 0,48-3 0 15,37 3 0-14,22 0 0 15,4-5 0-16,34 5 0 13,82 0 0-13,71 0 0 16,77 0 0-16,54 21 0 12,48-2 0-12,31 6 0 17,-16-16 0-17,-31 7 0 14,-30-4 0-13,-23 4 0 15,-21 6 0-16,-12-7 0 13,-16-11 0-13,-18-4 0 16,-34 0 0-15,-48 0 0 13,-52 0 0-14,-45 0 0 16,-43 0 0-16,-8 0 0 21,-27 0 0-21,-127 0 0 0,-97 0 0 14,-98 0 0-13,-45 0 0 14,-34-29 0-15,6-18 0 15,20-7 0-15,31 18 0 16,42 11 0-16,60 13 0 14,64 12 0-14,70-9 0 16,72 9 0-16,50 0 0 14,13-16 0-14,87 3 0 16,96 6 0-16,85-1 0 14,71 8 0-13,47 0 0 15,6 0 0-16,-15 0 0 22,-42 0 0-22,-44 0 0 0,-45 8 0 8,-60-1 0 14,-54-7 0-22,-60 0 0 0,-36 0 0 8,-26 0 0 14,-10 0 0-22,-27 4 0 0,-125-4 0 17,-92 0 0-17,-87 0 0 11,-23-29 0-11,-15-15 0 14,19 8 0-14,28 7 0 15,42 13 0-15,48 7 0 20,57 6 0-20,72 3 0 13,42 0 0-12,50 0 0 11,3 0 0-12,8 0 0 17,0-17 0-16,0 5 0 18,67 4 0-18,45-1 0-1,38 9 0 12,45 0 0-9,18 9 0 7,-2 28 0 6,-21 7 0-15,-43-6 0 17,-25-11 0-18,-50-11 0 0,-26-7 0 14,-29-6 0-14,-13-3 0 15,-4 0 0-15,0 10 0 16,-103-10 0-16,-84 0 0 18,-58 0 0-18,-18 0 0 17,6 0 0-16,29 0 0 10,36 0 0-11,41 0 0 16,62 0 0-16,39 0 0 14,39 0 0-14,11 0 0 17,38 0 0-17,17 0-188 17,8 19-297-17</inkml:trace>
    </iact:actionData>
  </iact:action>
  <iact:action type="add" startTime="58110">
    <iact:property name="dataType"/>
    <iact:actionData xml:id="d19">
      <inkml:trace xmlns:inkml="http://www.w3.org/2003/InkML" xml:id="stk18" contextRef="#ctx0" brushRef="#br1">21627 18421 327 0,'0'0'225'3,"0"0"-74"6,0 0-88 13,0 0 2-22,0 0-1 0,0 0 26 15,0 0 17-15,-2 18-13 208,15-18 9-208,27 0 67 0,13 4-47 0,29 4-27 0,25-1-9 0,32 11-28 0,34-11 7 0,40 6-27 1,48 3 2-1,38 1 14 0,22 12-33 0,16-1-22 0,2 1 0 0,-14-5 0 0,-30-5 0 0,-34 6 0 0,-27-13 0 0,-30 6 0 0,-33-11 0 0,-32 2 0 1,-53-9 0-1,-43 0 0 0,-27 0 0 0,-16 0 0 0,0 4 0 0,0 4 0 0,-63-8 0 0,-97 0 0 7,-72 0 0 7,-80 0 0-11,-56 0 0 11,-41 0 0-13,-32 0 0 15,-1-17 0-16,29 6 0 13,38 11 0-13,55 0 0 17,62 0 0-16,58 0 0 12,63 28 0-13,51-11 0 16,46-17 0-16,31 8 0 15,9-8 0-15,0 0 0 14,74 0 0-13,84 0 0 14,87 0 0-15,71 0 0 19,67 0 0-19,28 0 0 1,0 0 0 14,-34 0 0-15,-50 0 0 14,-53 0 0-14,-53 7 0 16,-46 15 0-16,-49-15 0 15,-48 1 0-15,-29 5 0 16,-22-13 0-16,-20 0 0 14,-7 0 0-14,0 15 0 16,-74 14 0-16,-101 8 0 15,-88 0 0-15,-77-12 0 14,-41-25 0-13,-32 0 0 21,8-9 0-22,24-23 0 0,44 11 0 8,61 5 0 14,46 13 0-21,72 3 0 0,59 0 0 13,50 0 0-14,39 0 0 14,10 0 0-14,4 0 0 16,118 0 0-16,93 0 0 14,103 3 0-14,81 29 0 16,41-11 0-16,7-5 0 14,-26-7 0-13,-44-9 0 15,-54 0 0-16,-41 0 0 14,-44-16 0-14,-23-14 0 16,-31 14 0-16,-35 0 0 14,-50 13 0-14,-35-6 0 20,-39 9 0-20,-13 0 0 0,-12 0 0 12,-48 0 0-6,-127 0 0 3,-97 16 0-6,-105-4 0 12,-55-12 0-15,-19-9 0 16,9-35 0-16,52-5 0 15,93 13 0-15,82 18 0 13,90 3 0-12,73 6 0 18,52 5 0-19,0-11 0 13,101 5 0-13,48 10 0 14,22 0 0-14,4 0 0 17,-25 10 0-16,-37 5 0 14,-26-6 0-15,-43 3 0 16,-25-12 0-16,-19 0 0 15,0 0-72-14,-34 0-310 2,-14 0-72 6</inkml:trace>
    </iact:actionData>
  </iact:action>
  <iact:action type="add" startTime="64456">
    <iact:property name="dataType"/>
    <iact:actionData xml:id="d20">
      <inkml:trace xmlns:inkml="http://www.w3.org/2003/InkML" xml:id="stk19" contextRef="#ctx0" brushRef="#br0">10840 14876 597 0,'0'0'285'2,"0"0"-138"7,0 0-7 6,0 0-15-15,0 0 1 14,268 0-22-14,-169 0 14 16,25 0-3-15,28 0-29 20,29 9-11-21,36 6-22 0,17 2-20 9,21-12-5 12,9-2-13-21,14-3-15 1,6 0 0 12,3 0 0-13,-5 0 0 17,-18 0 0-17,-18 0 0 14,-20 0 0-13,-7 0 0 14,-21 0 0-15,-19 0 0 14,-25 0 0-14,-32 0 0 16,-36 0 0-16,-39 0 0 14,-30 0 0-14,-17 0 0 16,0 0 0-16,0 0 0 23,0 0 0-23,-13 0 0 0,-107 25 0 7,-55 0 0 9,-88-8 0-15,-39-17 0 13,-43 0 0-13,-54-35 0 15,-20-9 0-16,-19 4 0 3,6 6 0 9,34 11 0 5,46 14 0-16,61 5 0 0,59 4 0 12,61 0 0 5,66 0 0-18,48 0 0 0,38 0 0 15,19 0 0-15,0 0 0 13,44 0 0-13,83 0 0 23,86 13 0-23,88 16 0 0,61 2 0 9,41 3 0 7,16-9 0-16,-14 3 0 21,-45-9 0-21,-31 2 0 0,-32-5 0 15,-34-7 0-15,-24-5 0 15,-25-4 0-15,-41 0 0 13,-50 0 0-13,-50 0 0 17,-43 0 0-17,-24 0 0 14,-6 0 0-14,-82 25 0 17,-110 0 0-17,-101 3 0 13,-80-13 0-13,-48-15 0 14,-34 0 0-14,-7 0 0 17,13-13 0-17,70 11 0 18,61 2 0-17,82 0 0 16,90 0 0-17,68 0 0 0,49 0 0 10,29 0 0 7,23 0 0-15,112 0 0 13,90 0 0-15,104 12 0 0,44 28 0 14,34 2 0-11,-36-15 0 12,-55-2 0-15,-82-9 0 13,-83 2 0-12,-64-11 0 15,-41-7 0-16,-37 0 0 16,-9 5 0-15,-49 6 0 12,-98-2 0-13,-91-4 0 17,-60-5 0-17,-11 0 0 13,-7-25 0-12,42-12 0 16,40 9 0-17,59 3 0 18,63 7 0-18,64 15 0 0,39 3 0 13,9 0 0-10,0-8 0 10,0 8 0-13,0 0 0 17,4 0 0-17,39 0 0 16,11 0-59-15,-26 0-288 13,8 0-189-14</inkml:trace>
    </iact:actionData>
  </iact:action>
  <iact:action type="add" startTime="66120">
    <iact:property name="dataType"/>
    <iact:actionData xml:id="d21">
      <inkml:trace xmlns:inkml="http://www.w3.org/2003/InkML" xml:id="stk20" contextRef="#ctx0" brushRef="#br0">21634 15044 1008 0,'0'0'283'5,"0"0"-66"10,0 0-83-15,0 0-43 15,280-16-35-15,-135 7 15 15,47-3-13-15,46 8-3 15,42 4 9-15,39 0-54 23,16 0-10-23,14 0 0 0,3 4 0 9,-17 17 0 11,-31-14 0-20,-36 5 0 1,-45-6 0 13,-38 6 0-13,-39-12 0 13,-51 4 0-14,-45-4 0 14,-27 0 0-14,-23 0 0 17,0 0 0-16,0 7 0 13,-118 27 0-14,-71-7 0 17,-102-5 0-17,-84-22 0 11,-76 0 0-10,-55-49 0 15,-12-17 0-16,33 16 0 15,51 19 0-15,90 18 0 16,71 13 0-15,83 0 0 15,63 7 0-15,56 11 0 0,50-11 0 9,21 3 0 9,42 5 0-18,116 18 0-1,105 12 0 13,110 17 0-10,80 3 0 8,53-8 0-8,8-7 0 14,-33-14 0-16,-60-17 0 11,-65-9 0-12,-61-10 0 15,-65 0 0-15,-47-12 0 19,-60-13 0-19,-50 5 0 12,-43 6 0-12,-30 3 0 16,-61-10 0-15,-144-20 0 16,-132-8 0-15,-131-24 0-1,-44-5 0 14,-50 5 0-15,24-2 0 14,49 18 0-14,85 17 0 11,107 20 0 11,99 15 0-22,99 5 0 0,65 0 0 12,34 0 0-12,99 0 0 18,109 0 0-18,109 12 0 12,89 22 0-12,62-2 0 18,23 1 0-18,-13-4 0 13,-50-1 0-12,-59 1 0 16,-64-4 0-17,-69-10 0 15,-61-11 0-15,-63-4 0 15,-59 0 0-15,-28 0 0 15,-25 0 0-14,-67 0 0 17,-125 6 0-18,-118 5 0 0,-111-11 0 11,-20 0 0 8,-1 0 0-19,41-11 0 0,85-6 0 16,89 11 0-16,90 4 0 14,84 2 0-13,53 0 0 14,67-17 0-15,96-1 0 17,64 8 0-17,16 10 0 16,-22 0 0-16,-29 0 0 11,-51 3-100-11,-120 10-220 19,-17 6-152-19</inkml:trace>
    </iact:actionData>
  </iact:action>
  <iact:action type="add" startTime="72233">
    <iact:property name="dataType"/>
    <iact:actionData xml:id="d22">
      <inkml:trace xmlns:inkml="http://www.w3.org/2003/InkML" xml:id="stk21" contextRef="#ctx0" brushRef="#br4">31519 8189 452 0,'0'0'181'3,"0"0"31"11,-323-48-64-14,178 42-30 13,-30 6-31 5,-15 0 9-18,-23 0-10 0,-6-3 10 17,-10-4-13-17,-18-1-10 14,-16-6-1-14,-5-1-22 17,-14-10 6-17,-9-3-3 14,-13-1-10-14,-16 0-16 16,-19-3 27-16,4 10-32 15,-2 4 7-15,10 4-20 15,28 14-9-15,12 0 0 15,3 0 0-15,16 0 0 17,-2 42 0-17,9 10 0 4,8 1 0 6,13-3 0-5,17-10 0 6,14-8 0-8,11-7 0 8,10 0 0-8,1 0 0 10,1-10 0-10,1 7 0 14,8-3 0-17,4-3 0 18,9 9 0-18,23 0 0 0,14-10 0 9,20 7 0 8,18-9 0-17,11-5 0 16,15-1 0-16,-9 5 0 16,-1 9 0-16,-18 4 0 14,-8 20 0-14,-13 11 0 16,5 15 0-16,4 5 0 14,-3 2 0-13,7-7 0 6,-2-2 0 1,0-4 0-6,-7-8 0 15,-1-4 0-17,10-9 0 16,-6-2 0-16,10 2 0 16,-2 6 0-16,-6 7 0 15,6 1 0-15,14-1 0 13,14-4 0-13,16-13 0 19,24-7 0-19,10-16 0 13,14-10 0-13,5 14 0 14,0 23 0-13,5 31 0 18,26 22 0-19,3 18 0 0,-15-4 0 11,4-7 0 6,7-4 0-17,3-3 0 18,16-2 0-18,14-10 0 0,19-7 0 12,28-9 0 6,29 5 0-18,25 7 0 1,17 1 0 11,7 4 0-8,0-16 0 13,22-18 0-17,22-20 0 18,36-2 0-18,33-10 0 0,19 1 0 13,5 10 0 3,-17 3 0-16,-30 8 0 0,-15-2 0 13,-18-3 0 4,-9-9 0-17,2 1 0 0,-23-14 0 12,-5 3 0 4,-12-11 0-16,-4-4 0 3,-13 7 0 9,-1 2 0 7,-6 1 0-19,-3 2 0 0,0 1 0 14,4 5 0-14,4 4 0 14,2-4 0-14,5 2 0 20,-16-1 0-20,-8-10 0 13,1 0 0-13,-18-12 0 16,-2 0 0-16,15 0 0 14,-6 0 0-14,8 0 0 16,-4 0 0-16,-6 0 0 18,-15 0 0-17,-3 0 0-1,-7 0 0 13,10-5 0 2,-13-2 0-15,4-11 0 17,11 2 0-17,-2 4 0 0,11-4 0 15,5 3 0-15,-5 10 0 16,-1 3 0-16,0 0 0 17,-3 0 0-17,-3 0 0 12,6 0 0-9,-4 0 0 14,9 0 0-16,2 0 0 10,-15-9 0-11,27-7 0 18,-4 0 0-18,5-1 0 15,-1 0 0-15,-21-2 0 5,3-6 0 3,-18-3 0 11,-6-2 0-18,-8 7 0-1,-11-7 0 14,-6-2 0-11,-2-5 0 10,-8-12 0-13,-10 5 0 17,-13-1 0-17,-12 12 0 16,1 4 0-16,-4 1 0 13,-5-1 0-13,2-7 0 17,5-5 0-17,-1-12 0 13,1-18 0-13,-5-11 0 16,-4-14 0-16,-2-16 0 17,-2 3 0-17,-6 6 0 14,-3 19 0-13,-5 14 0 13,-5 5 0-14,-5-6 0 18,-7-19 0-17,-7-19 0 1,0-26 0 12,-7-12 0-14,-52-20 0 13,-19-14 0-11,-29 5 0 12,-28 6 0 2,-12 6 0-16,-18 16 0 1,-6 23 0 13,-6 18 0-14,-6 17 0 14,6 15 0-14,-4 20 0 17,10 5 0-17,15 18 0 15,5 7 0-15,5 9 0 18,3 16 0-18,-26 0 0 14,-16 29 0-14,-20 36 0 18,1 12 0-18,4-4-49 0,4-11-156 13,156-43-149 5,15-13-228-17</inkml:trace>
    </iact:actionData>
  </iact:action>
  <iact:action type="remove" startTime="77303">
    <iact:property name="style" value="instant"/>
    <iact:actionData xml:id="d23" ref="#d22"/>
  </iact:action>
  <iact:action type="add" startTime="77314">
    <iact:property name="dataType" value="strokeEraser"/>
    <iact:actionData xml:id="d24">
      <inkml:trace xmlns:inkml="http://www.w3.org/2003/InkML" xml:id="stk22" contextRef="#ctx0" brushRef="#br3">47080 22158 806 0,'0'0'304'12,"0"0"-183"-12,0 0-23 11,0 0-1-11,0 0-52 6,0 0-45 2,0 0 0 0,14-21-48-2,-14 21-101 2,0 0-105 0,0 0-484 0</inkml:trace>
    </iact:actionData>
  </iact:action>
  <iact:action type="add" startTime="81154">
    <iact:property name="dataType"/>
    <iact:actionData xml:id="d25">
      <inkml:trace xmlns:inkml="http://www.w3.org/2003/InkML" xml:id="stk23" contextRef="#ctx0" brushRef="#br5">28183 8195 424 0,'0'0'84'3,"0"0"-46"12,0 0 50-15,-234-35 55 14,124 28-59-14,-14-5-34 17,-11 3 2-17,-21 2 20 15,-21 2-9-15,-19 5-11 15,-8-3-7-15,-5 3-1 17,-14-4-12-16,-7-6-8 10,-12-1 6-10,-7-2-3 15,-6 1-5-16,-19-1 6 22,-14 10-7-21,-26 3 9-1,-9 0 3 14,-18 0-10-14,6 9 0 16,0 31-5-16,-2 13-1 8,27 4 1 13,13 8-8-21,36 4 2 0,16 6-4 15,22 6 0-15,8-3 1 17,17-1 2-17,2 5 3 11,6-1 2-11,9 6-6 17,4 7 2-16,12-1-3 14,12 10-1-15,11 3 3 15,20 9-3-15,21 7 4 14,25 9 3-14,15-4 7 16,21-9 1-16,2-17-6 3,9-19-5 10,-5-5-9 6,13-15-2-19,-2-8-1 0,14-1 2 17,3-1 0-17,6 17 0 15,0 2 5-15,34 14 10 13,29 2-1-13,27 3-3 15,20 3-5-14,12-15-1 14,24-5-1-15,18-7 1 15,21-4-2-15,26 10-2 15,27 14 3-14,11 24 3 12,0 14-1-13,3 8-1 16,6 1 15-16,9-15-18 16,20-17-2-15,16-13 0 13,18-20 1-14,5-18 4 16,13-19-5-16,1-10 4 21,-1-4 0-21,-10-2 2 1,-22 3 0 11,-1 1-6-12,-11-3 5 17,8 2-6-17,7-11 2 14,-6-2 0-13,5-5-3 14,-10 0 0-15,-8 0 0 13,0-25 0-13,-17-8 0 18,2 1 0-18,-8-1 0 13,-18 4 0-13,-3 5 0 16,0-1 0-16,-3 9 0 23,9 0 0-23,-4 6 0 0,1 4 0 15,9 0 0-15,-4 3 0 13,7-1 0-13,-12-4 0 15,5-5 0-15,-2 1 0 15,-6-3 0-15,-11-10 0 16,-19 5 0-16,-2-13 0 15,-19 1 0-14,2-5 0 14,-8-5 0-15,-24-4 0 15,-6-9 0-15,-14-8 0 13,-18-2 0-12,-14 0 0 14,-13 1 0-15,-17 2 0 16,-4-3 0-16,-16 2 0 22,-7 2 0-21,-13 4 0-1,-21-8 0 12,-4-14 0-12,-19-5 0 16,0-19-3-16,0-12 0 15,-27-14 3-14,-22-11-1 13,-6-3-1-14,3 3 2 14,-1 18-3-14,-2 8 3 16,7 9-1-15,-7 2 1 13,-4-8-1-14,-11-2 1 17,-10-5-1-17,-17-13 1 15,-10 12-4-15,-17 14 3 15,-11 15 1-14,-15 15 2 15,-19 18 2-16,-3 8-2 3,-14 5 0 8,-18 3 1-5,-17-5-2 7,-28 6 0-13,-14 2 1 11,-18 6-2 4,-14-1-2-14,-10 5-1 3,-9-1 1 8,-4-3 2-10,-3 2 0 10,5 6 0-8,17 5 1 10,4 9 2-13,4 10-1 15,-10 0 2-16,-5 0-4 14,-12 0 0-14,0 0 0 14,0 0 0-13,4-7 0 14,8 4 0-15,20 3 0 16,18 0 0-16,19 0 0 17,22 35 0-16,18 11 0 3,5 5 0 6,-11 8 0 3,8-3 0-13,-3-3 0 17,5-3 0-16,15-6 0 17,-14-7 0-18,4 1 0 0,0 2 0 16,-5 6 0-15,24 1 0 11,8 10 0-12,3 1 0 21,14-1 0-20,-9-4 0-1,14-6 0 13,-1-11 0-10,6-4 0 10,9-7 0-10,7-6 0 3,-1 12 0 10,3 1 0-16,-5 5 0 18,-2 6 0-18,0 4 0 18,13 0 0-18,6 3 0 0,21-1 0 12,3 1 0 6,20-6 0-17,9 0 0 0,6 6 0 13,13-10 0-13,-5 13 0 14,11 12 0-15,2 10 0 14,-2 10 0-14,13 5 0 18,6 4 0-18,4-4 0 12,13 1 0-12,2-7 0 16,0-9 0-16,0-10 0 16,0-12 0-16,0-3 0 16,13-3 0-16,29 11 0 14,9 9 0-13,24 6 0 14,10 3 0-15,16 11 0 17,23 7 0-17,11 0 0 13,17-4 0-12,6-9 0 17,0-19 0-18,6-15 0 0,5-12 0 14,12-11 0-14,13-8 0 14,21 9 0 6,6 8 0-20,17 14 0 0,9 10 0 16,10 11 0-16,10-8 0 15,5-10 0-14,6-6 0 11,9-16 0-12,-9-7 0 16,11-12 0-16,-9-9 0 16,-2 0 0-16,9 0 0 13,4-9 0-13,2 0 0 21,10 5 0-21,0 1 0 0,-12 3 0 15,-2 0 0-14,-11-9 0 10,-6-4 0 7,-11-2 0-18,-16-6 0 0,-18-4 0 16,-20 2 0-16,1-2 0 18,3 1 0-18,-6 2 0 12,-1-3 0-12,-8 3 0 18,0-3 0-18,-6 0 0 12,-1 0 0-12,-1 4 0 18,-11-7 0-18,-4 9 0 14,-9 2 0-14,-10-3 0 15,10 3 0-15,-2-4 0 18,-2-4 0-18,-1-3 0 0,-18-9 0 12,-11-13 0 5,-10 3 0-16,-16-6 0 16,1-1 0-16,-10 5 0-1,-4 1 0 18,-1 2 0-18,-8 2 0 11,-6-2 0-10,-6 9 0 14,-18 5 0-14,-7 4 0 12,-7-7 0-13,-9 8 0 17,-8-11 0-17,-2-5 0 18,-8-4 0-18,5-4 0 0,-9-10 0 11,-1-10 0 7,-6-18 0-18,0-26 0 15,0-15 0-15,-31-17 0 15,-18 4 0-15,-10 9 0 18,-6 6 0-18,6-4 0 0,-11 2 0 13,1 1 0-13,-9 2 0 17,-2 9 0-17,-3 11 0 18,3 8 0-18,-4 15 0 12,-15 6 0-12,-4 9 0 17,-13 3 0-17,-17 8 0 15,-12 4 0-15,-18-1 0 15,-16-2 0-15,-10-18 0 18,-30-3 0-18,-17-6 0 16,-22-3 0-16,-15 9 0 0,1 0 0 13,-2 18 0 1,2 2 0-13,0 10 0 14,-6 2 0-15,-13 6 0 21,-21-5 0-20,-23 8 0-1,-17 0 0 13,-10 5 0-13,-5 7 0 12,7 8 0-12,14 10 0 16,26 3 0-16,27 4 0 15,6 0 0-15,20 0 0 20,-1 25 0-19,-8 10 0 0,13 6 0 12,14 8 0 5,5 5 0-18,1 7 0 0,16 0 0 15,12 0 0-15,29 1 0 14,14-5 0-14,16 0 0 16,4-3 0-15,23-3 0 12,1-1 0-13,6 0 0 15,8-7 0-15,-2-5 0 19,4-1 0-19,5-5 0 17,-5 8 0-17,5 6 0 17,3 8 0-17,8 3 0 0,5 1 0 11,9-5 0 4,8 4 0-15,9 4 0 14,6-1 0-14,0 18 0 17,8 8 0-16,3 17 0 2,8 1 0 12,-3 4 0-15,14-1 0 14,-5-2 0-14,9-8 0 16,4 3 0-15,-2-10 0 12,4-9 0-11,8 1 0 12,7 2 0-14,4 10 0 17,0 5 0-16,0-5 0 10,15-4 0-11,27-5 0 15,-6-10 0-15,4-20 0 22,10-1 0-22,5-8 0 0,4-6 0 13,13-2 0 4,18-7 0-17,11 3 0 0,13 3 0 16,17 2 0-16,6 4 0 14,12 1 0-13,16 2 0 14,20 1 0-15,32 3 0 14,21 0 0-13,22 3 0 15,11-2 0-16,20-1 0 15,-2-4 0-15,2-10 0 15,6-4 0-15,-4-3 0 14,4-8 0-14,-6-5 0 17,-5-13 0-17,1-3 0 16,-1 0 0-16,3 0 0 15,8 0 0-15,-2 0 0 15,-6 0 0-15,-7 0 0 15,-10 0 0-14,-6-15 0 13,-3-5 0-14,-4-2 0 16,-10 3 0-16,-9 2 0 18,0 1 0-17,-2 3 0-1,-2-2 0 15,3 2 0-15,-5-3 0 11,-3 3 0-8,-3-4 0 14,-1 1 0-16,-5-5 0 3,-18 2 0 9,5-1 0 0,-18 2 0-12,-1 6 0 14,-2-1 0-14,-26 1 0 13,-12 2 0-14,-13-8 0 15,-11-1 0-15,0-6 0 14,9-9 0-13,-6 3 0 15,6-11 0-16,-13 2 0 4,-13-1 0 10,-14 4 0-14,-21 5 0 14,-15 2 0-13,-17 6 0 13,-12 7 0-14,-13 2 0 16,-5 3 0-15,-1-1 0 14,-7-12 0-14,0 0 0 14,0-6 0-15,-4-7 0 15,0-2 0-15,0-13 0 15,-8-4 0-14,-32-14 0 13,-13-19 0-14,-4-4 0 18,-12-12 0-18,-3-7 0 17,-4 2 0-16,-2 2 0-1,-2 6 0 9,6 6 0 7,-3 1 0-16,3 7 0 21,11 6 0-20,-1 11 0 0,5 7 0 8,-4 2 0-7,-4-2 0 15,-11 0 0-17,-9-4 0 16,-16 4 0-16,-21 2 0 14,-11 4 0-14,-25-4 0 15,-13 7 0-15,-13-6 0 16,-22 6 0-16,-22-7 0 12,-23 1 0-11,-14 6 0 15,-5 2 0-16,-2 7 0 24,-2 2 0-24,8 7 0 0,-10-2 0 7,-4-2 0 8,-17 6 0-15,-20-5 0 21,-7 3 0-20,-20 8 0 0,7-1 0 13,2 12 0-14,10 9 0 15,17 10 0-15,28 0 0 14,19 0 0-13,22 6 0 13,20 23 0-14,4 8 0 17,13-1 0-17,8 9 0 14,6 4 0-13,19 4 0 43,15 0 0-43,17-5 0-1,9 2 0 0,5-1 0 0,18-5 0 0,6-1 0 18,19-11 0-18,8-4 0 0,15-12 0 11,15 1 0 6,6-6 0-15,12-2 0 11,-1 3 0-13,-3-3 0 22,5 4 0-22,-2 3 0 0,1-4 0 9,7-5 0-5,11-2 0 8,2-2 0-12,6-3 0 19,0 0 0-19,0 0 0 12,0 0 0-11,0 0 0 15,0 0 0-16,0 0 0 14,0 0 0-14,27 0 0 17,53 0-111-17,-27 0-295 21,-3 0 21-21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1:13:56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73">
    <iact:property name="dataType"/>
    <iact:actionData xml:id="d0">
      <inkml:trace xmlns:inkml="http://www.w3.org/2003/InkML" xml:id="stk0" contextRef="#ctx0" brushRef="#br0">17444 9024 535 0,'0'0'308'4,"0"0"-106"4,0 0-61 7,0 0 0-14,0 0-7 14,0 0-26-15,0 0-12 13,0 0-18-12,102-13 9 15,-102 13-12-16,0 0-15 15,-38 0 2-15,-7 0-42 16,-7 0-20-16,-7 0 0 21,0 0 0-21,-7 0 0 0,-7 0 0 14,-18 0 0-14,-10 0 0 17,-15 0 0-17,-17 0 0 14,-12 0 0-14,-5 0 0 15,-4 0 0-15,5 0 0 14,8 0 0-14,-1 0 0 16,3 0 0-16,11 0 0 14,-7 0 0-14,6 0 0 16,-3 0 0-16,9 0 0 22,1 0 0-22,4 0 0 0,2 0 0 8,9 0 0 14,4 7 0-22,6 11 0 0,-4-2 0 16,12-4 0-16,-4 1 0 14,5-1 0-14,1 3 0 16,-10 2 0-16,1-2 0 15,-1-1 0-15,0-3 0 15,2-1 0-15,4-8 0 14,5-2 0-14,14 0 0 17,13 0 0-17,13 0 0 14,10 0 0-14,-4 0 0 16,6 0 0-16,-2 0 0 13,1 0 0-13,7 0 0 16,9 0 0-16,7 0 0 24,1 0 0-24,3 0 0 0,8 0 0 7,-5 0 0 15,5 0 0-22,0 0 0 0,0 0 0 14,0 0 0-14,-4 0 0 16,4 0 0-16,0 0 0 15,-4 0 0-15,4 0 0 13,0 0 0-13,0 0 0 18,0 0 0-18,0 25 0 13,0 28 0-13,0 22 0 14,0 9 0-14,13 7 0 18,1-5 0-18,3 0 0 14,2 0 0-14,-8-10 0 17,10 7 0-17,-9-1 0 14,3-2 0-14,-2 2 0 15,-11 4 0-15,11-8 0 19,-1 1 0-18,-8-14 0-1,9 0 0 15,2-5 0-15,0-6 0 13,-7-2 0-10,0-3 0 9,3-2 0 5,-9-12 0-16,4 2 0-1,-6-5 0 14,5-7 0-14,-5 0 0 17,0-8 0-17,4-1 0 19,-4-3 0-18,4-1 0-1,0-2 0 12,-4 8 0 2,7-11 0-13,-7 3 0 12,0-8 0-11,0-2 0 2,0 6 0 10,4-6 0-14,0 0 0 11,-2 0 0 9,19 0 0-20,21 4 0 0,38 9 0 14,43 2 0-14,33-7 0 15,29-1 0-15,19-1 0 17,5-2 0-17,-5-4 0 14,-16 0 0-14,-11 0 0 17,-11 0 0-17,-5 0 0 14,-3 0 0-14,6 0 0 16,5 0 0-16,1 0 0 15,3 0 0-15,15 0 0 17,-16 0 0-16,-5 0 0 3,-11 0 0 5,-15 0 0 11,-12 0 0-20,1 0 0 0,-8 0 0 13,-14 0 0-12,-11 0 0 14,-15 0 0-15,-15 0 0 15,-12 0 0-15,-17 0 0 14,-8 0 0 4,-7 0 0-18,-17 0 0 0,11 0 0 13,-15 0 0-13,-2 0 0 17,0 0 0-17,0 0 0 14,0 0 0-14,0 0 0 16,4 0 0-16,-4 0 0 16,0 0 0-15,0 0 0 15,0 0 0-14,0 0 0 12,0 0 0-13,0 0 0-1,0 0 0 16,0 0 0-15,0 0 0 13,0 0 0-14,0 0 0 15,0 0 0-15,0 0 0 17,0 0 0-17,0-29 0 13,0-32 0-13,0-39 0 18,0-41 0-18,0-40 0 15,0-27 0-14,0-17 0 12,0-12 0-12,0 13 0 13,0 8 0-14,0 23 0 17,0 31 0-16,0 47 0 3,11 47 0 4,-7 33 0 8,-4 28 0-16,0 7 0 20,0 0 0-19,0 0 0-1,0 0-103 12,-32 4-212-12,16 24-90 13,-3 18-543 7</inkml:trace>
    </iact:actionData>
  </iact:action>
  <iact:action type="add" startTime="7406">
    <iact:property name="dataType"/>
    <iact:actionData xml:id="d1">
      <inkml:trace xmlns:inkml="http://www.w3.org/2003/InkML" xml:id="stk1" contextRef="#ctx0" brushRef="#br0">17657 8795 974 0,'0'0'252'15,"0"0"-99"-15,0 0 5 12,0 0-70-11,0 0-13 13,-347 257 38-14,102-114-7 16,-48 13-21-16,-57 9-42 16,-39 12-43-16,-31-5 0 16,-1 3 0-16,16-10 0 19,39-7 0-19,33-7 0 1,40-12 0 13,42-20 0-13,36-19 0 14,44-21 0-15,49-21 0 11,40-23 0-7,31-10 0 11,28-13 0-15,13-3 0 14,10-5 0-14,0 0 0 16,0-4 0-16,0 0 0 14,14 0 0-13,41 0 0 14,8-4 0-15,5-9 0 24,10-2-199-24,-9-7-73 0,-45 15-131 12,-5-5-741-11</inkml:trace>
    </iact:actionData>
  </iact:action>
  <iact:action type="add" startTime="7892">
    <iact:property name="dataType"/>
    <iact:actionData xml:id="d2">
      <inkml:trace xmlns:inkml="http://www.w3.org/2003/InkML" xml:id="stk2" contextRef="#ctx0" brushRef="#br0">13055 8734 166 0,'0'0'673'13,"0"0"-395"-12,0 0-68 13,0 0 10-14,0 0-62 16,0 0-13-16,388 150-30 15,-175-2-33-15,44 31-82 16,59 29 0-15,38 29 0 12,31 13 0-13,20 6 0 18,-13-7 0-17,-34-18 0 12,-54-41 0-13,-62-46 0 15,-71-51 0-15,-68-35 0 14,-50-33 0-14,-43-18 0 20,-10-3 0-20,0 2 0 0,0-3 0 11,0-3 0 7,0 2 0-17,0-2 0-1,0 0-33 15,-6 0-330-15,6 0-195 14</inkml:trace>
    </iact:actionData>
  </iact:action>
  <iact:action type="add" startTime="8950">
    <iact:property name="dataType"/>
    <iact:actionData xml:id="d3">
      <inkml:trace xmlns:inkml="http://www.w3.org/2003/InkML" xml:id="stk3" contextRef="#ctx0" brushRef="#br0">26495 3218 972 0,'0'0'311'3,"0"0"-116"12,0 0-51-15,0 0 5 16,0 0-52-16,-483 244-4 14,146-89-7-14,-76 13-86 16,-40-3 0-16,-48 1 0 16,-32 15 0-15,8-6 0 14,21 12 0-15,62-10 0 13,71-15 0-13,76-21 0 16,78-39 0-16,55-26 0 14,63-30 0-13,50-21 0 14,30-13 0-15,19-12 0 22,0 0 0-22,38 0 0 0,32 0 0 16,8 0 0-16,-5 0 0 9,-3 0 0 8,1 0-74-17,1-5-248 3,-47-6-64 8,5-10-419-6</inkml:trace>
    </iact:actionData>
  </iact:action>
  <iact:action type="add" startTime="9452">
    <iact:property name="dataType"/>
    <iact:actionData xml:id="d4">
      <inkml:trace xmlns:inkml="http://www.w3.org/2003/InkML" xml:id="stk4" contextRef="#ctx0" brushRef="#br0">21701 2841 794 0,'0'0'367'3,"0"0"-148"7,0 0-20 11,0 0-52-21,268 108-20 0,-98-7-16 9,58 27-28 13,54 27-83-22,60 29 0 0,52 32 0 16,48 21 0-16,9 12 0 9,-25-12 0 14,-43-25 0-23,-43-12 0 0,-50-24 0 2,-54-22 0 24,-61-46 0-26,-63-44 0 0,-63-39 0 13,-35-25 0-13,-14 0 0 16,0 0 0-16,0 0 0 14,0 0 0-14,0 0 0 16,0 0 0-16,0-32 0 23,-10-50-74-23,-53-32-217 0,18 52-152 7</inkml:trace>
    </iact:actionData>
  </iact:action>
  <iact:action type="add" startTime="10486">
    <iact:property name="dataType"/>
    <iact:actionData xml:id="d5">
      <inkml:trace xmlns:inkml="http://www.w3.org/2003/InkML" xml:id="stk5" contextRef="#ctx0" brushRef="#br0">22713 849 478 0,'0'0'218'1,"0"0"-1"8,0 0-13 8,0 0-33-17,0 0 8 21,0 0-60-21,82-38-9 0,-253 104 2 8,-97 33 12 14,-81 20-32-22,-56 16-69 0,-50 20-23 15,-28 10 0-15,-10 7 0 17,25-4 0-17,43-16 0 12,60-13 0-11,60-25 0 15,60-24 0-16,51-17 0 14,53-24 0-14,57-24 0 15,42-13 0-15,23-8 0 14,19-4 0-14,0 0 0 16,0 0 0-16,12 0 0 14,43 0 0-13,8 0-39 14,11 0-200-15,-34 0-81 23,-8 0-107-23</inkml:trace>
    </iact:actionData>
  </iact:action>
  <iact:action type="add" startTime="10950">
    <iact:property name="dataType"/>
    <iact:actionData xml:id="d6">
      <inkml:trace xmlns:inkml="http://www.w3.org/2003/InkML" xml:id="stk6" contextRef="#ctx0" brushRef="#br0">17662 596 346 0,'0'0'658'15,"0"0"-442"-15,0 0-4 19,0 0-49-19,238 125-34 1,-68 15-4 12,68 35-14-13,70 34-24 17,67 24-87-17,42 1 0 15,20-6 0-15,-5-12 0 16,-11-21 0-16,-35-14 0 13,-37-15 0-13,-58-30 0 17,-63-42 0-17,-81-44 0 21,-58-34 0-21,-49-16 0 0,-30 0 0 7,-7 0 0 16,-3 0 0-23,0 0 0 1,0 0 0 14,0 0 0-15,0 0-127 14,0-13-188-14,0 1-173 17</inkml:trace>
    </iact:actionData>
  </iact:action>
  <iact:action type="add" startTime="15372">
    <iact:property name="dataType"/>
    <iact:actionData xml:id="d7">
      <inkml:trace xmlns:inkml="http://www.w3.org/2003/InkML" xml:id="stk7" contextRef="#ctx0" brushRef="#br0">20913 6405 712 0,'0'0'310'13,"0"0"-183"-12,0 0-25 21,0 0-27-21,0 0-49 0,0 0-10 12,0 0 47-13,0 0-16 15,-53-147-9-14,9 131-16 13,2 4-6-14,-4 12 9 16,3 0 7-16,10 0 2 14,1 0-9-14,5 7-4 17,-3 8-11-16,9 7-1 11,0 3-6-12,0 7 1 17,10 8 3-17,1 10 10 13,10 8 15-13,0 14 8 18,0 6 0-18,0 19 7 12,0 6-13-12,10 8-5 16,12-5 9-16,1-3-13 15,-4-6-10-15,-2-12-9 24,-7-16-6-23,-4-7 0-1,11-16 0 7,-15-18 0-3,5-3-12 7,-7-21-29 8,0-4-40-19,4 0-74 0,4-22-53 16,-6-13-124-15,7-15-318 12</inkml:trace>
    </iact:actionData>
  </iact:action>
  <iact:action type="add" startTime="15785">
    <iact:property name="dataType"/>
    <iact:actionData xml:id="d8">
      <inkml:trace xmlns:inkml="http://www.w3.org/2003/InkML" xml:id="stk8" contextRef="#ctx0" brushRef="#br0">20751 6969 813 0,'0'0'304'13,"0"0"-180"-13,0 0-9 15,0 0-17-15,0 0-56 15,-293 47-30-14,228-29-8 12,16 1-3-13,17-2-1 16,5 0-38-16,19-1-108 14,8-16-80-14,0 3-277 18</inkml:trace>
    </iact:actionData>
  </iact:action>
  <iact:action type="add" startTime="16015">
    <iact:property name="dataType"/>
    <iact:actionData xml:id="d9">
      <inkml:trace xmlns:inkml="http://www.w3.org/2003/InkML" xml:id="stk9" contextRef="#ctx0" brushRef="#br0">21269 7124 369 0,'0'0'403'1,"0"0"-228"3,0 0-33 6,0 0-40 6,0 0 2-16,0 0 6 14,-103 45-13-14,71-20-29 16,5 2-2-16,-3 5-1 14,24 11-10-14,6 1-25 16,0 5-2-16,0-13-8 14,32-7-1-14,12-8 12 16,-2-13-23-16,-6-8-5 22,-9 0-3-21,-4 0-2-1,-1-25-2 13,-12-27-2-13,-6-18-14 16,-4-3-6-16,0 4-8 14,0 6-22-14,0 23-49 17,-10 11-36-17,1 29-90 14,9 0-150-14</inkml:trace>
    </iact:actionData>
  </iact:action>
  <iact:action type="add" startTime="16382">
    <iact:property name="dataType"/>
    <iact:actionData xml:id="d10">
      <inkml:trace xmlns:inkml="http://www.w3.org/2003/InkML" xml:id="stk10" contextRef="#ctx0" brushRef="#br0">21619 7504 666 0,'0'0'304'1,"0"0"-172"-1,0 0 22 0,0 0-34 8,0 0-26 2,15-208-19 8,-15 150 9-18,0 16-13 0,0 10-31 16,0 9-17-15,12 6-13 14,7-1-9-15,7 3 1 16,11 5-2-16,14 3-31 14,12-1-55-13,9 4-76 14,-38 4-107-15,-5 0-303 20</inkml:trace>
    </iact:actionData>
  </iact:action>
  <iact:action type="add" startTime="16706">
    <iact:property name="dataType"/>
    <iact:actionData xml:id="d11">
      <inkml:trace xmlns:inkml="http://www.w3.org/2003/InkML" xml:id="stk11" contextRef="#ctx0" brushRef="#br0">22571 7062 574 0,'0'0'346'1,"0"0"-146"8,0 0-64 11,0 0-8-20,0 0-42 0,0 0-20 14,188 8-6-14,-146-8-5 16,2-17-32-15,-2-14-14 13,-14-3-8-14,-11 5 0 15,-7 10 0-15,-10-2-1 14,0 6-5-14,0-2 0 16,-31 9-10-16,-26 2 10 14,-2 6 4-14,-9 0 2 16,5 34 2-15,4 15 3 12,15 8 3-12,10 8 2 15,15 6 13-15,19-2 19 12,0-9-13-13,0-10-3 16,0-10 0-16,40-8-17 15,9-1-5-14,14-4-5 20,4-10-8-21,11-9-15 1,-6-5-27 8,-13-3-44 9,-15 0-49-17,-44-11-114-1,0-14-178 16</inkml:trace>
    </iact:actionData>
  </iact:action>
  <iact:action type="add" startTime="17174">
    <iact:property name="dataType"/>
    <iact:actionData xml:id="d12">
      <inkml:trace xmlns:inkml="http://www.w3.org/2003/InkML" xml:id="stk12" contextRef="#ctx0" brushRef="#br0">23102 6822 632 0,'0'0'280'5,"0"0"-122"15,0 0-53-20,78 208-14 0,-63-139-9 18,0 1-12-18,-2 3 12 16,5-3-10-16,4-14-22 14,-3-6 7-14,4-14-3 15,-4-15-21-15,-11-10-7 14,5-11-2-13,1 0-1 22,12 0-15-23,7-53-7 0,3-24-1 14,0-8 1-14,-6-5-3 17,-5 8 2-17,-2 13-4 8,-8 15-15 12,-9 22-47-20,-6 11-71 0,0 21-90 15,0 0-68-14,0 0-361 13</inkml:trace>
    </iact:actionData>
  </iact:action>
  <iact:action type="add" startTime="17473">
    <iact:property name="dataType"/>
    <iact:actionData xml:id="d13">
      <inkml:trace xmlns:inkml="http://www.w3.org/2003/InkML" xml:id="stk13" contextRef="#ctx0" brushRef="#br0">23867 7094 780 0,'0'0'185'8,"0"0"-71"11,0 0-62-19,0 0-31 0,0 0-10 16,0 0-3-16,169-122-4 15,-169 106-1-15,0 0-3 17,0 3 0-17,-40 5 0 13,-17 1 2-12,-2 7-2 14,6 0 2-15,9 4 4 14,6 49 16-14,9 8 26 17,14 8 15-17,9 3-11 13,6 7 24-13,0-11-26 16,14-9-3-16,26-15-18 15,7-15-13-15,3-8-10 16,3-13-6-16,2-8-7 5,0 0-29 5,-5 0-46 9,-10 0-87-18,-36-8-79-1,3-1-434 11</inkml:trace>
    </iact:actionData>
  </iact:action>
  <iact:action type="add" startTime="17803">
    <iact:property name="dataType"/>
    <iact:actionData xml:id="d14">
      <inkml:trace xmlns:inkml="http://www.w3.org/2003/InkML" xml:id="stk14" contextRef="#ctx0" brushRef="#br0">24266 7381 463 0,'0'0'268'4,"0"0"-88"20,0 0-38-24,0 0-44 0,120-269-42 16,-95 210-6-15,4 15 18 12,-1 11-31-12,-3 16 4 14,5 17 18-15,10 0-26 14,2 17 8-13,2 48-37 15,-2 6 4-16,-10-6-8 11,-17-8-2-11,-3-9-5 15,-12-2-44 3,0-2-68-18,0-8-31 0,0-30-159 14,0-6-484-13</inkml:trace>
    </iact:actionData>
  </iact:action>
  <iact:action type="add" startTime="18106">
    <iact:property name="dataType"/>
    <iact:actionData xml:id="d15">
      <inkml:trace xmlns:inkml="http://www.w3.org/2003/InkML" xml:id="stk15" contextRef="#ctx0" brushRef="#br0">24746 7748 512 0,'0'0'530'1,"0"0"-386"14,-242 0 27-15,-13-15 44 16,-61 5-39-16,-30 10-61 14,9 0-47-14,23 0-30 16,51 0-18-15,58 22-14 12,56-6-6-13,49 0-8 18,46 1-44-18,54-6-89 20,14-6-72-20,62-5-249 1</inkml:trace>
    </iact:actionData>
  </iact:action>
  <iact:action type="add" startTime="18724">
    <iact:property name="dataType"/>
    <iact:actionData xml:id="d16">
      <inkml:trace xmlns:inkml="http://www.w3.org/2003/InkML" xml:id="stk16" contextRef="#ctx0" brushRef="#br0">25522 6866 432 0,'0'0'282'7,"0"0"-111"9,0 0-49-16,0 0-55 13,0 0 3-12,0 0 17 22,0 0-1-23,0 237-19 0,0-171-1 15,0-4 0-15,0-6-28 14,0-7-18-14,0-21 15 16,0-6-25-16,0-15-5 14,0-7-4-14,0 0-1 16,0 0-1-16,0-57 1 14,0-16 1-14,4-26 0 16,0-3-1-16,6 12 0 15,3 12 1-15,6 18-1 17,6 17 0-16,9 15 2 4,-4 12 0 0,10 9 11 13,8 7-3-18,5 0-5 15,6 23 2-15,4 40-5 4,-6 5 4 8,-13 10 17 8,-4 3-17-20,-6-6 5 0,-15-7-5 18,-11-5-1-17,-6-10-5 1,-2-22-1 23,0-6 0-25,0-4-4 0,0-10-16 13,0 3-51-13,0-14-61 16,0 0-106-16,0 0-299 15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2:34:50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05">
    <iact:property name="dataType"/>
    <iact:actionData xml:id="d0">
      <inkml:trace xmlns:inkml="http://www.w3.org/2003/InkML" xml:id="stk0" contextRef="#ctx0" brushRef="#br0">4843 11446 315 0,'0'0'207'22,"0"0"-53"-21,0 0-53-1,0 0-39 0,0 0-3 0,0 0-9 0,19 0 20 0,-19 0-9 0,0 0 10 1,0 0-9-1,0 0-17 0,0 0 1 0,-40-12 1 0,-15-1 7 0,-18 9-34 4,-16 0 0 29,1 4-17-33,-7 0 3 0,0 0 2 0,13 11 2 2,4 18 8 21,8 5-3-23,3 6 3 0,4 8-6 27,4 13 3-27,10 5-5 0,11 12 10 24,2 3-14-24,13 2 17 0,15 7-9 0,8 9-1 26,0 2 11-26,0 5-3 0,34 8-1 25,18-7-14-24,7-10 17-1,9-11-16 0,5-15 11 24,10-19-9-24,7-11-8 0,16-25 2 25,28-16-2-25,16 0 0 0,14-41 0 25,-6-21 5-25,-27 14-6 0,-21 15 2 2,-34 18-1 22,-20 5 8-24,-20 7-3 0,-6-9-6 26,-5-13-3-26,-2-16-2 0,0-28 4 24,-6-21 2-24,-6-25-2 0,-11-11 1 0,0-5-2 25,0 8 1-25,-42 14-2 0,-9 14 1 24,3 26-6-24,-3 20 7 0,3 24-32 27,10 17-14-27,-13 8-34 0,-8 0-19 0,-19 17-45 24,-10 20 4-24,-14 8-66 0,65-21-64 25,3-4-66-25</inkml:trace>
    </iact:actionData>
  </iact:action>
  <iact:action type="add" startTime="9203">
    <iact:property name="dataType"/>
    <iact:actionData xml:id="d1">
      <inkml:trace xmlns:inkml="http://www.w3.org/2003/InkML" xml:id="stk1" contextRef="#ctx0" brushRef="#br0">4847 14174 261 0,'0'0'151'1,"0"0"-1"-1,0 0 7 0,0 0 3 23,0 0-38-22,0 0-51-1,0 0-18 23,26-28-1-23,-68 28 13 0,-22 15-28 24,-5 7-2-24,-3-6-5 0,-10 0-15 2,2-1-6 21,0-2 1-23,-2 8-9 0,14-9-1 25,1 13 0-25,4 11-1 0,12 6 2 25,-4 6 12-25,9 5-4 0,12 12 8 25,-8 0-7-25,10 13-4 0,5 1-1 0,-2 2-3 26,7 0 2-26,10 7-1 0,6-4 0 3,6 6-3 21,0-16 8-24,14-9 2 0,31-4 12 25,18-7-6-25,17-6-9 0,19-10 7 24,19-5-11-24,8-5 8 0,3-11-6 4,-7-14 4 18,-12-3-5-22,-13 0 5 0,-5 0-4 24,-10-28-5-24,-4-10 1 0,-6-18 0 26,-2-7 1-26,-7-17-1 1,-11-14-1 0,-11-5 1 23,-4-2-2-24,-18 2 1 0,-6 13-1 24,-7 17 1-24,-6 8-5 0,0 8 3 3,0 0 2 21,-12-5-3-24,-35 2 0 0,-28-14 1 25,-1-5-3-25,-4 3 4 0,2 7-1 24,19 19-24-24,8 27-19 0,11 19-28 26,4 3-52-26,28 31-15 0,4 5-224 0</inkml:trace>
    </iact:actionData>
  </iact:action>
  <iact:action type="add" startTime="10299">
    <iact:property name="dataType"/>
    <iact:actionData xml:id="d2">
      <inkml:trace xmlns:inkml="http://www.w3.org/2003/InkML" xml:id="stk2" contextRef="#ctx0" brushRef="#br0">4770 16887 607 0,'0'0'206'0,"0"0"-79"21,0 0-42-21,0 0-57 0,0 0 7 23,0 0 6-23,0 0-12 0,14-12-11 23,-18 2 9-23,-36 10 10 0,-15 0-5 23,-12 0-14-23,1 0-6 0,-5 0-10 24,3 12 2-23,-5 30-2-1,5-6-2 24,5 18 0-24,-2 4 2 0,6 2 2 25,4 9-3-25,11 9 5 0,1 5-6 0,10 2 12 25,7-4-1-25,12 0 6 0,12 2-2 37,-3 2-7-37,5-2-2 0,0 3-1 1,0-6 3-1,13 2 1 4,21-11 7 32,18-6 2-36,12-12 5 0,7-12 6 0,28-16-17 0,24-25 4 24,30 0-3-24,14-18 2 0,4-47-7 24,-7 4 9-24,-19 3-7 0,-25 5 9 25,-25 9 0-25,-23-2-7 0,-22-1-11 26,-22-7-1-26,-28-17 0 0,0-22 0 0,0-26-1 46,-61-35 3-46,-21-26-5 0,-7-3 3 0,-10 11-1 0,2 25-2 0,21 32 0 25,11 37-3-25,16 34-28 0,14 23-27 25,-8 21-64-24,-1 0-29-1,36 0-136 0,-3 12-629 26</inkml:trace>
    </iact:actionData>
  </iact:action>
  <iact:action type="add" startTime="12804">
    <iact:property name="dataType"/>
    <iact:actionData xml:id="d3">
      <inkml:trace xmlns:inkml="http://www.w3.org/2003/InkML" xml:id="stk3" contextRef="#ctx0" brushRef="#br0">11352 11524 424 0,'0'0'99'0,"0"0"50"22,0 0-52-22,0 0-6 1,0 0-25 23,0 0-8-24,-248 0-19 0,195 7-14 25,5 5 2-25,-1 6-3 0,-1 2 11 0,5 5-11 25,-7 2 4-25,3 5-8 0,9 2 4 25,-6-1-6-25,10-1 6 0,0 5-10 27,-4 4 5-27,11 3 4 0,-5 6-7 0,4-1-6 25,1 0 9-25,6-10 0 0,6-9-6 4,-6 0-10 19,4-11-3-23,4 4 0 0,0 8 2 25,5 1 0-25,3 8 7 0,3 2 0 26,4 2 12-26,0 5 0 0,0 3-2 0,0 8-7 27,0-7-4-27,0-1-5 0,0-2 0 24,0 3-1-24,9-2 0 0,7 2 8 3,8-3 3 21,-3-13 14-24,12-9 4 0,3 1-15 27,15-5-5-27,8 1 0 0,4 0-6 26,5 0 2-26,-3-1-1 0,-8-4 3 1,0 8 0 24,-3-6-5-24,5-10 7-1,-8 1-11 0,10-10-1 26,9-3-6-26,1 0 6 0,7-13 0 24,4-24 1-24,-6-4-2 0,0-6 3 3,0-19-1 21,-11-12 2-24,-4-8-2 0,-10 5-1 27,-11 8 0-27,-13-1-2 0,-20-7 1 24,-7-15 0-23,0-13-2-1,-34-10 0 0,-44-3 3 26,-17 16-3-26,0 16 2 0,1 21-29 3,-3 28-17 20,6 19-21-23,3 22-71 0,62 0-64 26,14 0-285-26</inkml:trace>
    </iact:actionData>
  </iact:action>
  <iact:action type="add" startTime="13975">
    <iact:property name="dataType"/>
    <iact:actionData xml:id="d4">
      <inkml:trace xmlns:inkml="http://www.w3.org/2003/InkML" xml:id="stk4" contextRef="#ctx0" brushRef="#br0">11376 14301 397 0,'0'0'153'1,"0"0"-4"-1,0 0-52 22,0 0-24-22,0 0-40 0,0 0 18 22,0 0 6-22,-108-73-15 0,53 73 4 25,-10 0-13-24,2 0-14-1,-13 0-18 0,2 0 5 24,-2 2-3-23,5 15-1-1,8 4 14 25,10 0 3-25,0-2-2 0,7 6 1 26,4 4 3-26,-9 7-7 0,3 6 3 0,1 2-10 25,3 2 0-25,-4-2-1 0,14 9-3 26,6 8 3-25,-3 14 7-1,8 1 12 0,6 7-1 26,-6-5-7-26,-3-9-5 0,3-1 2 26,13-1-11-26,-1-2 1 0,7 3-3 0,4 7 1 26,0-6 17-26,0-4 0 0,36 1 14 24,10-4-11-24,17-5-1 0,5 4-6 4,10-17-3 19,12 6-6-23,11-10-5 0,-4-11 3 26,11-12-3-26,1-17-2 0,1 0 2 25,10 0-1-25,-6-46 4 0,-2-4-1 1,-7 10 1 24,-8 3 1-25,-9 9 3 0,-16 3 0 26,-13-3-3-26,-15-4-4 0,-18-17-2 0,-3-17-2 27,-13-15 3-27,-10-25-5 0,0-13 4 25,0-21 1-25,-12-3 0 1,-39 0-1 0,-18 21-4 25,-14 13 2-26,-9 14-15 0,-14 12-6 30,7 15-36-30,2 14-51 0,11 10 3 0,12 10-70 26,61 34-148-26,7 0-370 0</inkml:trace>
    </iact:actionData>
  </iact:action>
  <iact:action type="add" startTime="15151">
    <iact:property name="dataType"/>
    <iact:actionData xml:id="d5">
      <inkml:trace xmlns:inkml="http://www.w3.org/2003/InkML" xml:id="stk5" contextRef="#ctx0" brushRef="#br0">11298 16768 369 0,'0'0'84'1,"0"0"-35"-1,0 0 18 22,0 0 10-22,0 0 30 0,0 0-35 24,0 0 23-24,-190-28-15 1,150 28-12 24,-11 7-19-25,1 5-23 0,-7 13 0 0,0-9-17 25,-8 21 0-25,2-9-8 0,6 18 2 27,-2 8 1-27,0 1-1 0,4 16 4 0,-2 3 15 27,8-1-3-27,1 9-8 0,4-10-1 5,6 15-7 18,2 6 5-23,2 10-2 0,9-6-1 25,2 7-2-25,4-3 1 1,6-4-2 25,9-10-2-26,-2-5 4 0,6-14-1 0,0-5 7 26,10-7 13-26,41-10 18 0,12 1-21 25,28 0-9-25,18-12 0 0,7-1-2 0,13-25 4 25,1-9-6-24,-1 0 12-1,-7-33-9 26,-4-24 7-26,-10-8-13 0,-7 2 1 0,-17-2 2 25,-8 4-2-25,-13 0-1 0,-19-14-2 26,-6-9 0-26,-25-23-1 0,-13-15-2 3,0-14-2 22,-17-19 2-25,-48-5 1 0,-7-6-2 25,-10 23 0-25,0 25-5 0,4 31 2 2,2 34-48 24,-2 21-29-25,4 11-41-1,53 21-96 3,13 0-495 20</inkml:trace>
    </iact:actionData>
  </iact:action>
  <iact:action type="add" startTime="16748">
    <iact:property name="dataType"/>
    <iact:actionData xml:id="d6">
      <inkml:trace xmlns:inkml="http://www.w3.org/2003/InkML" xml:id="stk6" contextRef="#ctx0" brushRef="#br0">30391 11661 376 0,'0'0'212'22,"0"0"-92"-22,0 0-47 0,0 0 13 24,0 0-32-24,0 0-9 0,-263 0-9 25,181 4-2-25,0 17-11 0,1 8 5 25,-1 7-10-24,9 6 10-1,5 7-8 0,5 0-10 24,4 4 14-24,2 8-9 1,13 0 11 26,4 8-13-27,6 6 9 0,9 6-7 1,2 0 2 25,8 4 3-26,13-2 3 0,2 7-2 26,0-5-2-26,0 9 7 1,0 9-7-1,27-5-3 25,17-4-7-25,7-12 1 0,8-16-3 26,0-18-3-26,0-12 6 0,19-24-4 0,15-6 7 25,18-6-12-25,11 0 6 0,1 0-5 26,-7 0 7-25,-5 0 0-1,-12-9 1 0,-8-11-7 25,-9-13-3-25,-4-5 0 0,-15-6-3 27,-4-9 3-27,-14-12 0 0,-8-22 0 0,-1-19-3 27,-13-24 2-27,-12-17 1 0,-7-12-1 3,-4-4 0 21,0 11-1-24,-46 13 0 0,-19 25-1 25,-9 24 1-24,2 21-2-1,-4 16-1 2,0 12-6 22,3 11 0-24,-5 11-7 0,10 7-6 27,5 6-2-27,4 6-34 0,-2 0-1 27,8 0-34-27,36 8-87 0,11 15-408 0</inkml:trace>
    </iact:actionData>
  </iact:action>
  <iact:action type="add" startTime="17835">
    <iact:property name="dataType"/>
    <iact:actionData xml:id="d7">
      <inkml:trace xmlns:inkml="http://www.w3.org/2003/InkML" xml:id="stk7" contextRef="#ctx0" brushRef="#br0">30187 14118 348 0,'0'0'136'1,"0"0"-29"-1,0 0 12 22,0 0-18-22,0 0-33 0,0 0-16 25,0 0-11-25,-141 0 0 0,86 3-14 2,-4-3-6 23,-2 0-8-25,0 0 0 1,-3 7-5 24,-3 11 12-25,-7-6 2 0,7 16-1 26,-1 4-10-26,1 5 11 0,10 1-1 0,9 2-8 27,-3 0-1-27,3 7-5 0,8 0 7 28,10 12 2-28,3 10 12 0,1 3-7 0,16 16 2 27,4 5 3-27,6 9 9 0,0-5-13 0,0 3 3 26,33-3 6-26,26 6-11 0,13-5-3 27,14-4-9-27,7-5-3 0,8-28-5 0,-4-15 4 29,8-17 2-29,-1-10 0 0,5-10 5 0,1-5-10 27,-3-1 10-27,-6-3-2 0,-6 0-5 27,-2 0-1-27,0-43-4 0,-7-24 1 0,-2-13-1 28,-4-15 0-28,-6-3 0 0,-23 4 0 0,2 0 1 27,-24 1-1-27,-8-7 3 0,-12 3-4 27,-9-9-2-27,0 4 2 0,0 4-4 0,-26 4-7 27,-26 11 3-27,-24 7 0 0,-11 2-3 3,-22 16-2 20,-5 10-35-23,-8 7-32 0,-5 8 3 27,3 8-33-27,6 9-17 0,84 16-125 27,19 0-254-27</inkml:trace>
    </iact:actionData>
  </iact:action>
  <iact:action type="add" startTime="18840">
    <iact:property name="dataType"/>
    <iact:actionData xml:id="d8">
      <inkml:trace xmlns:inkml="http://www.w3.org/2003/InkML" xml:id="stk8" contextRef="#ctx0" brushRef="#br0">30355 16266 237 0,'0'0'173'22,"0"0"-67"-22,0 0-22 0,0 0-3 24,0 0-19-24,0 0 7 0,0 0-1 25,-27 0 5-25,-13 0-12 0,-15 7-27 26,-10 3-10-26,-15 1-5 0,-7 5-9 0,-3 2-2 26,-9 10-4-26,10 0 7 0,3 9 4 27,0 8 2-27,5 8 2 1,8 13 12-1,9 2-11 5,5 26 5 20,3 5 0-25,11 20-13 0,5 11 1 29,2 5-2-29,13 2 4 0,8 0-3 0,15-2 0 28,2 2-11-28,2 15 6 0,59-6 8 0,22 1-4 27,11-10 8-27,16-27 3 0,12-30-6 27,15-34-2-27,21-46 2 0,15 0-10 0,14-29 1 28,-5-43-5-28,-24-7 4 0,-17 5 17 26,-29 2-11-26,-26-3 3 0,-16 6-4 0,-18-5-3 27,-14-2-8-26,-17-7 1-1,-12-7 0 0,-9-7-2 27,0-22-1-27,-42-20 0 0,-22-4 2 2,-14 0-2 25,-10 20 1-27,-1 26-2 0,-1 32 2 27,12 8-2-27,10 14 2 0,14 8-19 0,9 6-17 26,3-7-31-26,6 7-41 0,26 23-83 28,6 6-222-28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7:24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154">
    <iact:property name="dataType"/>
    <iact:actionData xml:id="d0">
      <inkml:trace xmlns:inkml="http://www.w3.org/2003/InkML" xml:id="stk0" contextRef="#ctx0" brushRef="#br0">15502 9628 47 0,'0'0'186'25,"0"0"-111"-25,0 0 16 0,0 0-33 13,0 0 13-13,0 0 7 16,0 0 22-16,-47 28 6 14,47-28-18-14,0 0 15 16,0 0-9-16,0 0-29 22,0 0 31-22,4 0-20 0,39 0-36 14,20 0 16-14,6 4-5 16,39-4 4-16,18 9-5 9,28-5-5 9,13 4-10-17,16-4-5 4,9-1-8 6,8 7 6-11,13-2-17 16,0 3 0-16,8-3-2 15,-13-5-9-15,5 7 0 13,2-7 0 4,13 2 0-17,10-1 1 0,-11-4-4 15,-14 0 6-14,-15-4-2 20,-12-29-1-21,-22-3 1 0,-8 0 2 8,-25-6 0 15,-11 6-1-23,-21 1 0 1,-17 8 1 14,-23 7 0-15,-19 2 4 13,-12 11-4-13,-18 2 3 16,-6 2-2-15,-4-1-1 12,0 1-3-13,0 3 0 16,0 0-2-15,-23 0-1 12,-59 0 3-12,-30 0 9 18,-16 20-1-17,-18 0-2 0,-10 0-2 6,-14-5-3 8,-22-3 2-16,-19-2 4 13,-19-3-4-13,-14-7 4 16,-7 6 2-16,-6-3 1 21,9-3-2-20,9 0 1-1,1 0-4 13,34 0-5-13,25 0 0 17,31 0-4-17,30 0 4 13,15 0-1-12,23 0 1 14,31 0 0-15,20 0 2 14,18 0-2-14,11 0 2 16,0 0-2-16,0 9 7 14,68 2 4-14,46 2 1 16,37 4-7-16,43-5-4 14,34-5 6-14,25 11 7 16,19-11-6-16,10 8-6 14,-19-1 18-14,-8-3-7 26,-8 1 9-25,-11-6 1-1,8 1-23 7,11-7 0-1,17 0 0 5,-4 0 0 6,-15 0 0-16,-32 0 0-1,-36 0 0 22,-31 0 0-22,-40 0 0 0,-34 0 0 10,-27-4 0 1,-32 1 0-9,-13 3 0 12,-8 0 0-14,0 0 0 16,0 0 0-16,-82 0 0 14,-42 0 0-14,-60 0 0 16,-18 0 0-16,-9 0 0 14,-8-6 0-14,15 6 0 16,6 0-78-15,21 0-147 20,141 0-160-21,25 0-830 0</inkml:trace>
    </iact:actionData>
  </iact:action>
  <iact:action type="add" startTime="6815">
    <iact:property name="dataType"/>
    <iact:actionData xml:id="d1">
      <inkml:trace xmlns:inkml="http://www.w3.org/2003/InkML" xml:id="stk1" contextRef="#ctx0" brushRef="#br0">25635 9545 429 0,'0'0'164'19,"0"0"10"-19,0 0-40 0,0 0-55 16,0 0 17-16,241-32-8 14,-170 28 6-14,13 4-11 16,11-4-20-16,15 4 9 14,16 0-12-14,9 0-6 16,27 0-27-16,9 0 14 22,8 0-27-22,2 0 1 0,-10 0 1 9,-2 0-3 13,-13 8 3-22,19 1-4 0,-7 3-1 15,9-1-2-15,-8 3-6 14,-5-7-2-14,-6-7-1 17,-6 0 0-17,-7 4 0 13,7 0 4-13,-7 4-1 16,-3 1 0-15,-1-5-2 12,-15 5 2-12,5-7-2 14,-9-2 0-15,13 0-1 14,-2 0 1-14,8 0-1 17,11-11 1-17,-3-5 2 14,-3-4-2-14,-5 6 0 16,-13 3 0-16,-6-7 3 21,-8 7 1-21,-10-10-3 1,1 0-1 6,-17-1-1 17,9-9 2-24,-10 8-2 0,-9 6 0 12,-7 9 0-11,-5 8-1 14,-16 0 0-15,3 0 0 14,-5 0 1-14,-10 0 0 16,-6 0-1-15,-9 0 1 12,-14 0 0-13,-7 0 1 16,-2 0 1-16,0 0-1 14,0 0-2-14,-26 0-2 16,-54 17 3-16,-44 2 2 15,-19-7 0-15,-36 4-2 22,-15-1 3-22,-25-5-3 0,-26 2 0 15,-18-6 4-15,-24-6 6 16,-23 0-1-16,-6 0-1 14,-8 0 4-14,6-18 5 16,18-1 0-15,24 6-3 14,13 13-2-15,16 0 2 15,16 0-13-15,16 0 0 13,8 0-1-13,5 0-1 16,4 13 1-16,6 3-1 14,25-3 1-13,5 2 0 20,29-3 0-21,11 1 0 0,17-5 0 8,27-1 1 8,19 3-1-15,19-8-1 20,25 4-1-21,11-6 0 0,4 0-1 14,0 4 0-14,0-4-2 16,0 0 3-16,0 3 0 14,55 1 1-14,27 5 1 17,27 3-1-17,26-4 3 14,40-8-2-14,46 0 1 16,32 0 0-16,21 0 0 13,13 0 4-13,-1 0 7 16,5 8-2-15,0 9 5 20,-2 0 0-21,14-5-1 0,13-12-1 8,11 0 1 14,12 0-2-22,7 0-3 1,-5 0 0 14,-14 0 0-14,-13 0-9 12,-26-9 0-13,-26 9 0 15,-35 0 0-15,-41 0 0 15,-32 0 0-15,-26 0 0 12,-33 0 0 6,-28 0 0-18,-25 0 0 0,-25 0 0 16,-17 0 0-16,0 0 0 14,-21 0-63-14,-76 0-36 17,-44-13 9-17,-30 6-118 13,89 7-103-13,9 0-766 17</inkml:trace>
    </iact:actionData>
  </iact:action>
  <iact:action type="add" startTime="13004">
    <iact:property name="dataType"/>
    <iact:actionData xml:id="d2">
      <inkml:trace xmlns:inkml="http://www.w3.org/2003/InkML" xml:id="stk2" contextRef="#ctx0" brushRef="#br0">13078 11019 112 0,'0'0'308'4,"0"0"-276"12,0 0 128-16,0 0-47 14,0 0-13-14,0 0 21 15,0 0-34-14,-105-90-11 12,56 83-7-12,-14 0-13 14,-13 7 2-15,-25 0-12 16,-19 0-7-15,-2 0-9 13,-9 14-4-14,5 17-7 14,4-4-9-14,4 5 12 17,12 3 3-17,7-2-5 22,9 2-1-22,-7-1-2 0,17-2 6 9,4 1-10 6,10 2-8-15,7 8 11 21,0 4-4-21,5 3 10 0,5 3-3 14,7 4-4-14,0 1-3 16,4-5-2-16,8 4-7 14,7-7 14-14,6-6-5 16,3-4 6-16,5-3-4 14,3 1 3-13,6 6-3 14,0-2 6-15,0 6-2 15,0 1-3-15,0 1 3 16,6-3-5-16,26 7-4 14,-5-1-2-14,7-3 3 15,4-1-4-15,0-5 3 22,-2 0-5-21,-3-1 4-1,5-7-3 14,4 0-3-14,-2-2 5 17,5-6-3-17,1 0-3 12,5 0 1-12,3 1 2 16,5 0-2-16,9 3-1 14,-5-7 0-14,0 4-1 16,1-1 1-15,-3-7 0 12,-2 4-1-13,-5 0 3 16,-5-6-3-16,10 10 0 14,-4-5 2-13,-3 1-2 14,5-3 0-14,2-10-1 13,-4 4 0-14,2-8 0 23,2-1 1-22,-2 2-1-1,-2-2 2 13,-5 2 0-13,3-5-1 16,-5 1 0-16,9-1 0 15,-10-4-1-15,5 0 0 15,-5 0 0-15,-3 0 1 14,0 0 0-14,2 0-2 16,1-13 4-16,-1-3-4 14,-4 0 2-14,11-5 0 16,-9 0 0-16,-2-4-1 14,-2-4 0-13,3 2 0 14,-12-5-1-15,9-2 2 22,-8 2 1-21,-7 8-1-1,5-1 0 7,-7 5 0 15,0 0-1-22,-2-2 0 0,-2 3 0 14,4 1 0-13,-6-1-2 14,2-1 3-15,0-2 0 14,-2-6-2-14,-4-2 2 16,5 2-1-16,-3-8 0 15,-4 0 1-15,6-7-1 16,-9-4 1-16,-4-7-2 13,-4-7 3-13,0-5-2 16,0 0 2-16,0-6-1 23,0 7 0-23,-12 0 0 0,-9-1-1 7,-1 0-1 16,-5-2 2-23,-7-7 0 0,-6 6 0 16,-2-5 0-16,-8 5-2 13,-9 4 1-13,0-5-1 16,-7 12 1-16,-3 5 0 14,-1 5-4-14,-12 12 1 16,-4-1 1-16,-9 11 1 14,2 11-1-13,-2 5 0 14,3 10-14-15,9 0-27 15,1 0-59-15,67 0-69 16,5 31-198-16</inkml:trace>
    </iact:actionData>
  </iact:action>
  <iact:action type="add" startTime="16461">
    <iact:property name="dataType"/>
    <iact:actionData xml:id="d3">
      <inkml:trace xmlns:inkml="http://www.w3.org/2003/InkML" xml:id="stk3" contextRef="#ctx0" brushRef="#br0">11049 14371 204 0,'0'0'131'6,"0"0"-1"0,0 0-11 9,0 0 0-15,0 0-9 16,0 0-4-16,0 0-5 13,0 0-12-13,0 8-16 17,0 24-12-17,0 5-17 22,0-1 1-22,0 10-2 0,0-6-2 14,2 0-9-14,4 2-2 16,1 4 2-16,5-6-3 16,-3-3-9-16,10-2 7 14,4-6-5-13,-2 0 2 12,17 3-3-13,2-3-8 17,9 5-7-17,3-3 8 13,-1 3-2-13,10-9 7 16,-2-2-1-16,10-2 1 14,7 0-6-14,4-10-1 16,13-5-9-15,8-4-1 14,-8-2 2-15,12 0-4 14,5 0 7-14,-1 0 3 16,-1 10 3-16,4-7 0 22,-5 9 2-22,1-2-1 0,3 1-3 14,-8-11-5-13,7 8 2 10,4-8 3 4,-5 0-5-15,-3 0 2 15,10 0-7-15,-7 0 3 18,1 0-3-18,-7 0 3 0,-2 0-3 17,2 0 1-17,-1 0 0 14,1-16-1-14,2 3-2 17,1 1 2-17,1 9 2 12,-4 3-3-12,9 0 3 19,-9 0 0-19,-2 0 1 15,-4 25 3-15,0 15-4 15,-6 4 9-15,-9 2-7 15,-6 11 0-15,-7 0 2 17,1 8 0-17,-11 9 0 0,-13 3-3 17,3 2 4-17,-18-19-8 15,-9-14 1-15,-3-17-1 16,-9-18 2-16,-6-11-2 16,0 0-6-16,1 0-14 15,14-3 3-15,2-52 7 16,8-9 10-16,3-14 0 13,-11 13-3-13,0 4 3 15,2 14 0-15,-4 15 0 17,2 7 1-17,9 7 1 17,12 0 0-17,6 11 1 1,16-11 2 11,16 11-3 6,6-3 3-18,21 10 3 0,-3 0 3 16,16 0-7-16,-4 0 6 12,12 0-3 4,-1-2-2-16,5-8 2 17,-9 3-4-17,-5-1-1 0,-11-1-2 17,-4-2 6-17,9-1-4 13,-7-1 2-13,7 5-1 17,-2 4 1-17,-5-8-4 17,5 6 0-17,-7 3 0 17,-2 3 0-17,-2-4 0 0,2 1 0 13,-6 3 0 5,0-6 0-18,0 6 0 0,2 0 0 12,-3 0 0 5,6 0 0-17,1 0 0 0,-2 0 0 18,2 0 0-18,-8 0 0 12,3 6 0-11,-1 1 0 15,0 2 0-16,2-6 0 14,-13 6 0-14,-4-9 0 17,-8 0 0-16,-9 0 0 12,-4 0 0-13,-6 0 0 19,0 0 0-19,-9-9 0 14,-2 0 0-14,-6 2 0 16,-5 4 0-16,-3-3 0 18,-5 3 0-18,0-10 0 0,-2 6 0 13,7-7 0 5,-1-5 0-18,5-19 0 0,6-9 0 13,2-15 0-10,0-19 0 11,-11-13 0-14,7 8 0 16,-15 7 0-16,-2 18 0 14,-15 19-8-14,-4 15-34 17,0 7-63-17,-4 0-98 15,-59 0-41-15,21 20-70 14,2 0-515-14</inkml:trace>
    </iact:actionData>
  </iact:action>
  <iact:action type="add" startTime="18155">
    <iact:property name="dataType"/>
    <iact:actionData xml:id="d4">
      <inkml:trace xmlns:inkml="http://www.w3.org/2003/InkML" xml:id="stk4" contextRef="#ctx0" brushRef="#br0">13167 17984 414 0,'0'0'292'5,"0"0"-115"10,0 0-25-15,232 18-33 18,-98-11 22-18,41 15-3 14,53 6-34-14,69 9-31 18,68 8-8-18,65-18-6 14,79-9-24-14,35-18 2 15,17 0-3-14,-32 0-16 1,-38 0 9 12,-36 0-9 0,-46 0-1-14,-30 20 3 14,-50 13 1-14,-64-13-1 21,-71-4-11-21,-78-7 1 0,-59-9-6 15,-43 2 0-15,-14 4 1 15,-75 13-2-15,-107 3-3 15,-104 10 0-15,-89-19 3 14,-70-13-3-14,-84 0 8 14,-59-20 12-13,-63-34-20 14,-17 0 0-15,51 13 0 16,77 25 0-16,102 16 0 14,92 0 0-13,79 0 0 19,77 13 0-20,74 12 0 0,70-17 0 11,46-8 0 8,55 0 0-18,101 0 0-1,86 0 0 15,95 4 0-15,57-4 0 14,42 0 0-14,17 0 0 16,-33 0 0-16,-62 0 0 15,-50 0 0-14,-56 25 0 14,-51-1 0-15,-52-5 0 13,-56-6 0-12,-40-13 0 14,-47 0 0-15,-6 0 0 19,-59 0 0-19,-135 0-7 3,-109-3-9 7,-104-26-20 7,-27 5-84-17,248 15-136 16,37 9-147-16</inkml:trace>
    </iact:actionData>
  </iact:action>
  <iact:action type="add" startTime="20499">
    <iact:property name="dataType" value="strokeEraser"/>
    <iact:actionData xml:id="d5">
      <inkml:trace xmlns:inkml="http://www.w3.org/2003/InkML" xml:id="stk5" contextRef="#ctx0" brushRef="#br1">33825 29575 529 0,'0'0'332'59,"0"0"-243"-59,0 0-14 0,0 0-61 0,0 0-14 0,0 0-61 0,0 0-163 0,7-11-318 0</inkml:trace>
    </iact:actionData>
  </iact:action>
  <iact:action type="remove" startTime="21003">
    <iact:property name="style" value="instant"/>
    <iact:actionData xml:id="d6" ref="#d3"/>
  </iact:action>
  <iact:action type="add" startTime="20954">
    <iact:property name="dataType" value="strokeEraser"/>
    <iact:actionData xml:id="d7">
      <inkml:trace xmlns:inkml="http://www.w3.org/2003/InkML" xml:id="stk6" contextRef="#ctx0" brushRef="#br1">33294 29648 335 0,'0'0'383'5,"0"0"-274"1,0 0 56 2,0 0-115-3,0 0-44 4,0 0-6-1,21-11-35 27,-21 11-77-35,0 11-233 0</inkml:trace>
    </iact:actionData>
  </iact:action>
  <iact:action type="add" startTime="21142">
    <iact:property name="dataType" value="strokeEraser"/>
    <iact:actionData xml:id="d8">
      <inkml:trace xmlns:inkml="http://www.w3.org/2003/InkML" xml:id="stk7" contextRef="#ctx0" brushRef="#br1">33294 29648 37 0,'82'149'589'16,"-73"-149"-496"-16,-5 0 2 5,-4 12-95-1,0-5-21 4,0-4-108 0,0 3-130-2</inkml:trace>
    </iact:actionData>
  </iact:action>
  <iact:action type="add" startTime="21577">
    <iact:property name="dataType" value="strokeEraser"/>
    <iact:actionData xml:id="d9">
      <inkml:trace xmlns:inkml="http://www.w3.org/2003/InkML" xml:id="stk8" contextRef="#ctx0" brushRef="#br1">33208 32811 610 0,'0'0'86'6,"0"0"-53"-2,0 0-33 5,0 0-39-2,0 0-135-1</inkml:trace>
    </iact:actionData>
  </iact:action>
  <iact:action type="add" startTime="21742">
    <iact:property name="dataType" value="strokeEraser"/>
    <iact:actionData xml:id="d10">
      <inkml:trace xmlns:inkml="http://www.w3.org/2003/InkML" xml:id="stk9" contextRef="#ctx0" brushRef="#br1">33098 32503 588 0,'17'-19'179'6,"-17"19"-152"0,0 0 10 0,0 0-37 2,0 0-90 0,0 0-148 0</inkml:trace>
    </iact:actionData>
  </iact:action>
  <iact:action type="add" startTime="21891">
    <iact:property name="dataType" value="strokeEraser"/>
    <iact:actionData xml:id="d11">
      <inkml:trace xmlns:inkml="http://www.w3.org/2003/InkML" xml:id="stk10" contextRef="#ctx0" brushRef="#br1">33102 32472 677 0,'0'0'187'5,"0"0"-81"2,0 0-28-2,0 0-71 4,0 0-7-1,0 0-5-1,53-9-43-1,-53 9-153 3,0 0-267-1</inkml:trace>
    </iact:actionData>
  </iact:action>
  <iact:action type="remove" startTime="22136">
    <iact:property name="style" value="instant"/>
    <iact:actionData xml:id="d12" ref="#d4"/>
  </iact:action>
  <iact:action type="add" startTime="22129">
    <iact:property name="dataType" value="strokeEraser"/>
    <iact:actionData xml:id="d13">
      <inkml:trace xmlns:inkml="http://www.w3.org/2003/InkML" xml:id="stk11" contextRef="#ctx0" brushRef="#br1">33102 32472 439 0,'291'-290'294'9,"-291"290"-140"-4,0 0 6 1,0 0-97 2,0 0-37 0,0 0-17 0,0 0-9-2,0 0-11 2,0 8-47 0,0 3-156 0,0 7-260-1</inkml:trace>
    </iact:actionData>
  </iact:action>
  <iact:action type="add" startTime="22318">
    <iact:property name="dataType" value="strokeEraser"/>
    <iact:actionData xml:id="d14">
      <inkml:trace xmlns:inkml="http://www.w3.org/2003/InkML" xml:id="stk12" contextRef="#ctx0" brushRef="#br1">33389 32211 536 0,'0'0'207'5,"0"0"-24"0,0 0-51 4,0 0-95-1,0 0-25-1,0 0-12-1,53 0-73 2,-53 36-224 1</inkml:trace>
    </iact:actionData>
  </iact:action>
  <iact:action type="add" startTime="23587">
    <iact:property name="dataType"/>
    <iact:actionData xml:id="d15">
      <inkml:trace xmlns:inkml="http://www.w3.org/2003/InkML" xml:id="stk13" contextRef="#ctx0" brushRef="#br0">11173 13799 368 0,'0'0'190'12,"0"0"5"-12,0 0-74 15,0 0-58-15,0 0-5 15,0 0 3-15,9 69 8 17,-9-40-7-17,4 8-10 16,0 3-4-16,-2-4-9 15,3 6-9-15,1-5-2 15,-2-1-16-15,2-8 1 17,3-7-1-17,-1-2 6 0,3-1-4 16,1-1 12-16,10-5 0 17,-4 3-9-17,8-2-8 11,7 2 4 6,1-5-7-17,-2 5 2 0,8 3-3 18,-4 2 4-18,6-4 1 16,-2 1-1-16,2-6 2 17,2 1 1-17,1-3-5 0,5 0-4 13,3-2 7 4,4 2-4-17,2 3 6 17,6 5 1-17,15-6 0 0,-2 5 1 12,-2-7-1 5,6-2-5-17,0 3 0 0,0-8-2 17,-8 8-5-17,15-2 4 13,-3-1-4-13,0 3 7 17,-3-7-3-16,1 5 1 12,-2-4 0-13,0 0-5 17,7 1 4-17,-11 1-4 16,10 0 1-16,-1 5 0 12,-1-5-3-12,-2-4 1 17,-1 4-2-17,-8-2 1 17,1 3 1-17,-13-7 1 16,3 0-1-16,-14 0 0 17,-1 0 4-17,4 0 0 0,-2 0-4 11,-1 0 1 6,-8 0 0-17,-1 0 3 17,-1 0 1-17,6 5 8 0,-10 19-7 16,2 5-2-16,-2 3 3 13,-4 1 0-12,-7-1-1 15,-6 14-6-16,-2-1 6 17,0 4-4-17,-6 4 0 12,-3-17 0-12,-1-7-2 18,-5-22 3-18,-4-7-2 17,4 0-1-17,-4 0-4 13,7 0-10-13,5 0-6 19,1-15 4-19,14-25 16 0,-4-5 5 11,1 8-5 8,1 3 2-19,-2 11 0 0,11 2-1 18,2-1 2-18,4 7-1 11,14-5 0 4,3 8-2-14,13-6 1 17,2 3 0-18,8 2 0 0,0 9 1 17,4 1-2-17,9 3 7 13,8 0-6-13,2 0 8 13,2 0-4-13,5-9-4 17,0 0-1-16,-7 2 5 12,2-1-4-13,-6-2 6 18,-6 7 1-18,10-5-5 18,-8 8 12-18,6 0-11 0,7 0 3 12,5 0 1 6,3 0-3-18,7 0-5 0,-8 0-3 17,-9 0 2-17,-3 0 1 13,-6 0 0-13,2 0 1 18,2 0 1-18,-4 0 3 12,15 0-2-12,6 0 7 17,4 11-3-17,0 7-1 20,-8-5 2-20,0 2-1 0,-17-2-6 11,-2-1 3 3,-11-5-4-14,-6-2 0 18,0 8 2-18,-9-1 1 18,3-1-1-18,0 10-1 0,10 0 4 12,-10-4-3 6,10 2 0-18,-11-7-2 0,7 1 0 12,-4-4 0 6,0-7 2-18,6 8-2 0,-6-10 1 13,-5 3-1-10,1-3 0 10,-5 4 4-12,2-4-3 16,-3 0-1-17,1 0 0 17,-6 0 1-17,-2 0-2 14,-9 0 2-14,1 0-2 18,-5 0 3-18,2 0-2 1,-6 0 1 11,3-7 0 7,-8 7-1-19,1-10 0 0,-2 2 0 12,4 1 1 6,-4-2-1-18,1-10-1 1,-1-6 0 11,4-12 2-12,4-13-3 19,-6 3 3-19,-9 1-2 13,9 2 2-13,-10 10-1 18,-7 5 0-18,0 10-2 13,-15 6 2-13,2 8-2 18,-6-2-12-17,0 7-58-1,0 0-76 13,-19 0-85 0,-13 0-30-13,-14 0-27 18</inkml:trace>
    </iact:actionData>
  </iact:action>
  <iact:action type="add" startTime="25526">
    <iact:property name="dataType"/>
    <iact:actionData xml:id="d16">
      <inkml:trace xmlns:inkml="http://www.w3.org/2003/InkML" xml:id="stk14" contextRef="#ctx0" brushRef="#br0">14043 18161 686 0,'0'0'195'13,"422"-20"-4"-13,-182 0-74 13,47 2-31 0,35-1-5-12,28-15-7 21,27 15-19-21,9-10-7 0,18 11 5 12,-29 3 1-13,-27 12-12 14,-36 3-9-14,-42 0 0 14,-43 0-3-14,-29 0-11 13,-50 0-10 4,-45 0 0-16,-44 0-3-1,-36 0 0 14,-14 0 3-14,-9 0-6 14,-57 18-3-14,-91 11 0 20,-88-4 0-20,-78-7 2 13,-84-7 1-13,-66-11 0 14,-50 0 7-14,-2 0-2 20,33 0 8-20,60 0-4 0,69 0-7 13,69 0-5 6,60 0-7-19,61 0 5 0,62 7 3 14,41 3-1-13,40-10 2 12,21 0 1-13,0 0 3 19,0 0-5-19,36 0-2 15,59 0 0-14,63 0-2 12,53 0 3-13,44 0 1 14,31 0 0-14,13 0-1 15,-23 4 10-15,-27 20 2 14,-44-8-2-14,-54 12-5 22,-41-10-5-22,-39 1-1 0,-28-10-19 14,-22-9-86 0,-21 0-82-14,0 0-148 2,-51 0-231 10</inkml:trace>
    </iact:actionData>
  </iact:action>
  <iact:action type="add" startTime="27570">
    <iact:property name="dataType"/>
    <iact:actionData xml:id="d17">
      <inkml:trace xmlns:inkml="http://www.w3.org/2003/InkML" xml:id="stk15" contextRef="#ctx0" brushRef="#br0">23161 14411 539 0,'0'0'171'1,"0"0"-14"11,0 0-80 2,0 0-11-13,0 0 15 18,0 0-15-19,144 221-13 0,-108-197-5 14,6 1-12-14,2-5-2 14,11-1-17 2,8-1 11-16,4-1-12 0,16-5-8 20,9-9 13-20,7-3-10 13,15 0 9-13,4 0-4 14,0 0-2-14,4 0-1 15,3-15 0-15,-16-5-10 15,-3 2 3-15,-14 11 2 15,-5-5 5-14,-5 6 1 17,-10-1 3-18,10 7-7 14,0 0-1-13,8-4 1 12,12 4-6-13,1-4 1 21,11 0-5-21,-5-2 9 0,5 3-4 14,-6 3 8-14,-3 0 2 14,0 0-1-14,-2 0 1 14,-1 0-8 0,-3 0 3-14,-4 3-7 21,-1 7 0-21,3 1 4 0,-2-1-5 14,-4 5 3-14,4 7 0 16,-3 6 4-16,-10 8 2 15,1 18 1-15,-3 10 5 14,-15 11-9-13,7 2-3 13,-13 1 1-13,-11-17-2 14,-10-13-2-14,-17-10 0 19,-2-19-1-20,-15-2 1 0,-4-13-1 14,2-1-1-14,-2 7 0 16,0-8-2-16,0 11-2 15,0 9-1-15,0-15 5 13,0-7-1-13,0 0 0 20,0 0-4-20,0 0-15 13,0 0-12-13,5 0 12 13,20-44 7-13,-2-19 11 14,4 7 2-14,5-6-2 22,0 6 2-22,4 11 0 0,6 8 0 16,-2 9 1-16,6 10 3 14,3-1-2-14,7 6 0 16,12 10 2-16,-1 3 0 15,3 0 1-15,6 0-2 14,2 0 5-12,2 0-3 11,6 0-1-13,3 0-1 13,12-12 1 8,6 2-3-21,5 2 4 0,2 1 3 15,8-3 1-15,2 8 1 14,-8-4-3-14,4 6 4 14,-6-3-5-14,-6 3 5 20,-3 0-7-18,-6 0 4-1,-8 0 0 6,-3 0-1 8,-8 0-2-15,2 0-4 21,0-4 3-21,9-5-3 1,-7 9 4 13,5 0 0-14,-3 0 0 15,-4 0 6-15,1 0-2 15,-14 0-3-15,-6 5-2 15,-6 3 1-15,-2-8-4 14,-2 3-1-13,6-3 0 14,2 0 3-15,4 6-3 21,7-6 1-21,-13 2-1 14,4-2 1-14,-8 0-1 13,-7 0 1-12,11 0-2 13,0 0 0-14,0-8 0 21,7-20-2-21,-16-4 3 0,3 3 0 16,-11 8 0-16,-6 2 3 14,-2 1-3-14,-5-1 3 15,3 3-2-15,-5-13-1 15,0 12 2-15,-3-2-2 15,-12 6 1-15,1 1-2 15,-7 0-2-15,-6 6-11 15,0 2-49-15,0 4-44 15,0 0-45-15,-48 0-67 14,18 0 9-14,-6 29-564 21</inkml:trace>
    </iact:actionData>
  </iact:action>
  <iact:action type="add" startTime="29246">
    <iact:property name="dataType"/>
    <iact:actionData xml:id="d18">
      <inkml:trace xmlns:inkml="http://www.w3.org/2003/InkML" xml:id="stk16" contextRef="#ctx0" brushRef="#br0">23650 18202 573 0,'0'0'234'7,"289"-28"-28"13,-129 10-65-20,23 11-49 16,28-11 4-16,27 11 0 0,26 7-20 14,26 0-7 0,29 0-1-14,30 0-21 17,12 32 2-17,18 14-16 16,-6-17-1-16,-4-1-12 0,-17-12-7 18,-19-7-4-18,-38-9 7 15,-36 0-13-15,-42 0 0 14,-36-28-1-14,-42 15 0 15,-44 9 3-15,-44-4-5 15,-26 8 6-15,-19 0-4 15,-6 0-2-15,0 0-12 14,-55 0-10-13,-79 0 20 14,-64 0 2-15,-53 12 3 15,-46 20 1-15,-43-11 1 22,-35-6-2-22,-33-2-3 0,-18-13 0 15,-6 0 7-15,6 0 5 16,51-3-6-16,48-14 4 16,60 9-10-16,52 8-2 15,48 0 2-15,58 0 1 14,46 0 0-14,44 0 1 14,19 0 3-14,54 0-2 15,79 0-1-15,67 0-1 14,64 0-2-14,62 8-1 16,54-1 0-16,48-7 4 15,-5 0-1-15,-33 10 23 21,-49-3 12-21,-50 14-3 0,-53-5-8 16,-40-3-14-15,-61-5-11 8,-63-8 0 7,-40 0 0-16,-34 7 0 16,-55-7 0-15,-166 12 0 15,-138-3 0-16,-127-9 0 0,-37 0 0 16,19 0 0-16,64-11 0 16,84 11 0-16,88 0 0 15,79 18-35-15,66 29-50 16,90 6-82-16,47-34-103 15,86 6-437-15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03T18:06:2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5">
    <iact:property name="dataType"/>
    <iact:actionData xml:id="d0">
      <inkml:trace xmlns:inkml="http://www.w3.org/2003/InkML" xml:id="stk0" contextRef="#ctx0" brushRef="#br0">18612 6625 257 0,'0'0'189'10,"0"0"-43"-10,0 0 22 8,0 0-6 14,0 0-33-21,0 0-18-1,0 0-8 22,0 0-10-22,0 0 3 1,0 0-20 9,0 0-8 7,0 0-9-17,0 0-13 7,0 0-6 18,0 0-12-25,0 0-1 0,-21-3-12 0,-32-22 11 25,-14-12 27-25,3 9-31 0,-3-5 0 13,2 8-3-13,-7 5 7 19,5 2-11-19,-7 12 11 2,-4 0-8 14,6 3-11-15,-4-1-7 9,-10-6 0 11,-7 10 0-21,-10-2 0 0,-7 2 0 13,3 0 0-13,0 0 0 15,3 0 0-15,-3 0 0 15,-9 0 0-15,0 0 0 15,2 0 0-15,0 0 0 14,5 0 0-14,6 0 0 16,4 0 0-16,10 0 0 22,-2 0 0-22,3 0 0 1,6 0 0 6,2 0 0 16,8 0 0-23,-2 0 0 0,11 0 0 9,0 0 0 12,4 0 0-21,0 0 0 0,4 0 0 7,0 0 0 13,1-9 0-19,-5 2 0 18,2-2 0-19,-11 0 0 0,7 2 0 13,-6 7 0-13,-3 0 0 16,-2 0 0-16,-6 0 0 13,-4 0 0-13,0 0 0 23,-2 0 0-23,-7 0 0 0,1 0 0 8,-3 0 0 7,0 0 0-15,-6 0 0 15,11 0 0-15,-3 0 0 21,0 0 0-21,5 0 0 0,-9 0 0 16,-8 3 0-16,-5 10 0 14,-14-1 0-14,-17 9 0 16,-2-2 0-16,-11 3 0 14,-4-6 0-14,5 0 0 17,5-7 0-16,11-1 0 13,13-4 0-14,10 0 0 15,7-1 0-15,14 1 0 23,9 4 0-23,11 1 0 0,-3 4 0 7,0 3 0 15,9-4 0-22,-5 1 0 0,1-5 0 7,-3-1 0 16,-2-7 0-23,5 0 0 1,-3 0 0 6,7 0 0 15,4 0 0-22,2 0 0 0,10 0 0 7,5 0 0 17,2 0 0-24,10 4 0 0,5 2 0 11,4-3 0 5,12-3 0-16,5 0 0 0,6 0 0 23,0 0 0-23,0 0 0 0,0 0 0 8,0 0 0 14,0 0 0-22,0 0 0 1,0 0 0 29,0 12 0-30,0 20 0 0,0 11 0 0,0 22 0 16,0 11 0-16,0 11 0 14,17 15 0-14,-5-5 0 16,-1 3 0-16,-7-13 0 10,-2 1 0 9,-2-8 0-19,0 7 0 0,9-2 0 14,-9 9 0-13,4 9 0 14,0 12 0-15,0 15 0 15,5 8 0-15,-5 11 0 16,2 1 0-16,3-7 0 23,-1-5 0-23,7-7 0 0,-7-9 0 6,-1 8 0 16,9 11 0-21,-7 1 0-1,4 15 0 9,-3-10 0 11,-2-14 0-20,-5-11 0 0,9-14 0 8,-8-11 0 15,-1 0 0-23,7 6 0 0,3 1 0 21,-3-3 0-21,5 10 0 0,-2-3 0 9,1-1 0 9,-7-5 0-18,3-9 0 11,-10 2 0-11,0-5 0 16,0-7 0-15,0-11 0 13,0-11 0-14,0-7 0 15,0-12 0-15,0-6 0 15,0-4 0-15,0-7 0 21,0 0 0-21,9 6 0 1,1 7 0 14,-1 12 0-15,-3 5 0 15,11 12 0-15,-9 1 0 16,-4 7 0-16,1 3 0 13,-1-9 0-13,-4-8 0 16,0-17 0-15,0-19 0 9,0-4 0 10,0-2 0-20,0-6 0 0,0-1 0 22,0 1 0-22,0 3 0 0,0 8 0 12,0 14 0 8,0-1 0-20,0-5 0 0,0 1 0 9,0-4 0 10,0-13 0-19,0 0 0 0,0-7 0 7,0-7 0 15,0-2 0-21,0 0 0-1,0 0 0 8,0 0 0 14,0 0 0-22,0 0 0 0,0 0 0 16,0 0 0-16,0 0 0 14,15 0 0-14,14 0 0 21,20-2 0-21,-1-14 0 1,-4-2 0 7,9 11 0 8,2-3 0-16,-3 2 0 14,7 8 0-14,7-4 0 16,-5 4 0-16,2 0 0 21,7 0 0-21,1 0 0 1,3 0 0 9,4 0 0 11,4 10 0-21,0 2 0 0,5-1 0 13,1-3 0-13,5 1 0 16,0-1 0-16,8 9 0 14,2-5 0-14,-2 4 0 15,-8-4 0-15,-2-5 0 22,-7-7 0-22,4 6 0 0,7-6 0 8,0 3 0 14,10 6 0-22,1-2 0 1,5 5 0 7,-5 1 0 15,-3 2 0-23,-6 0 0 0,-6-5 0 8,-3 8 0 13,1-11 0-21,-7 3 0 0,8-2 0 8,-1-1 0 14,10-3 0-22,2-4 0 0,0 0 0 17,3 0 0-17,-12 0 0 13,-1 0 0-13,-1 0 0 15,-3 0 0-14,3-4 0 13,1-3 0-14,-5-7 0 21,3-3 0-21,4-2 0 0,-3-4 0 9,-8 0 0 4,-8 11 0 12,-6 2 0-25,-14 1 0 0,5 9 0 0,0-6 0 13,-2 6 0-12,7-3 0 14,3 3 0-15,0 0 0 14,9-4 0-13,2 4 0 14,4-3 0-14,1 3 0 10,3 0 0 9,0 0 0-20,1 0 0 0,3 0 0 14,-3 0 0-14,1 0 0 15,9 0 0-14,-2 0 0 20,0 0 0-21,-13 0 0 0,-4-9 0 8,-4 0 0 14,-11 5 0-22,0 4 0 0,0-3 0 7,-4 3 0 16,0-4 0-23,0-1 0 0,-2 2 0 8,9-7 0 16,3-1 0-23,1-5 0-1,-5 0 0 11,-10-2 0 5,-5 7 0-16,-16 3 0 0,0 4 0 15,-11-2 0-14,0 3 0 13,-2-4 0-14,-2 2 0 21,0 1 0-21,-6-1 0 0,-5 5 0 9,3 0 0 13,-7 0 0-22,0 0 0 0,-4-4 0 7,0 4 0 16,0 0 0-22,0 0 0-1,0-19 0 15,0-18 0-15,0-16 0 14,2-22 0-14,-2-6 0 17,9-13 0-17,-1-17 0 9,-4-15 0 11,5-13 0-20,4 1 0 0,-3-2 0 16,3 5 0-16,1 13 0 13,1 8 0-12,2 8 0 13,6 0 0-14,0-13 0 16,-6-3 0-16,6-18 0 22,-8-3 0-22,-2-4 0 0,-11-3 0 8,-2 19 0 14,6 20 0-22,-6 22 0 0,0 28 0 8,7 11 0 13,-3 6 0-21,-2-6 0 0,4-15 0 8,-2-9 0 15,-4-15 0-23,0-9 0 1,0-2 0 19,0-4 0-20,0 2 0 0,0-5 0 10,0-7 0 11,0-1 0-21,0 14 0 0,0 13 0 7,0 20 0 17,-4 16 0-24,-8-2 0 0,-1-9 0 8,2-5 0 9,-12-19 0-17,-8-13 0 13,-7-15 0-13,-4-4 0 21,2-3 0-21,6 4 0 0,2-1 0 18,9 13 0-18,4 12 0 9,11 11 0 10,8 18 0-19,0 20 0 0,0 12 0 13,0 22 0-13,23 11 0 17,11 0-127-17,-18 0-126 10,1 11-148 31</inkml:trace>
    </iact:actionData>
  </iact:action>
  <iact:action type="add" startTime="5974">
    <iact:property name="dataType"/>
    <iact:actionData xml:id="d1">
      <inkml:trace xmlns:inkml="http://www.w3.org/2003/InkML" xml:id="stk1" contextRef="#ctx0" brushRef="#br0">18772 12790 389 0,'0'0'197'11,"0"0"-12"-1,0 0-9-10,0 0-9 22,0 0-39-22,0 0-27 0,0 0-14 9,-59 0 27 12,-19 0-60-21,-8 0 5 0,-9 0 1 16,-11 0-17-16,-12 3 19 11,-8 22-13 8,-15 3-2-19,-13-7-12 1,-17-1-3 8,5-8-9 12,-3-3-3-21,3 0-1 0,-3 1-19 14,-8 8 0-13,0 7 0 9,-10-5 0 17,5 5 0-26,10-6 0-1,-3-1 0 0,13-11 0 7,8-2 0 15,19-5 0-22,6 0 0 0,22 0 0 7,-5 0 0 16,19 0 0-23,5 0 0 0,4-5 0 7,10 1 0 16,-2 1 0-23,-2 3 0 0,-8 0 0 8,-9 0 0 14,-8 0 0-22,1 0 0 0,-1-10 0 22,19 2 0-22,4-11 0 0,10 6 0 9,-1 1 0 11,-9 3 0-20,-3 5 0 0,-1 4 0 9,-2 0 0 12,-5 0 0-21,0 0 0 1,-5 0 0 7,11 0 0 7,5 0 0-15,6-3 0 23,-4-9 0-23,-4 2 0 0,-10 3 0 14,3-1 0-14,-8-2 0 16,-4 3 0-16,12-1 0 13,3-2 0-13,0 7 0 16,-5 3 0-16,0 0 0 14,-14 0 0-13,0 0 0 14,-7 0 0-15,-6 13 0 15,-4 8 0-15,-11-5 0 16,0-3 0-16,3 2 0 21,7-7 0-21,5 5 0 0,9-1 0 9,16-5 0 14,11 3 0-23,17-3 0 0,14-2 0 9,15-5 0 3,7 0 0-12,18 0 0 15,3 0 0-14,8 0 0 22,0 0 0-23,0 0 0 0,0 0 0 15,0 0 0-15,0 20 0 15,-7 16 0-15,-1 18 0 14,2 24 0-13,-3 2 0 12,1 20 0-13,2 9 0 16,6 13 0-15,-3 9 0 13,-3 3 0-14,2-6 0 16,-5-6 0-16,9-11 0 14,0 8 0-14,0 6 0 17,0 19 0-17,0 20 0 20,0 12 0-20,0-2 0 0,0-6 0 15,0-9 0-15,0-20 0 16,0-25 0-16,-8-11 0 13,-7-13 0-13,15 4 0 19,0-1 0-19,0 10 0 7,0-9 0 15,0 21 0-22,0 10 0 0,19 27 0 21,-2 8 0-21,2 2 0 0,-6-7 0 7,-3-12 0 16,-6-11 0-23,-1-5 0 0,-3-9 0 8,0 8 0 7,0-8 0-15,0-7 0 14,0-17 0-14,0-16 0 23,-11-13 0-23,-4-11 0 0,7-9 0 9,2-18 0 11,6 11 0-20,0-19 0 0,0 15 0 16,0 3 0-15,0-9 0 13,0-3 0-14,0 3 0 21,0-9 0-21,0 6 0 0,0-3 0 9,0-3 0 8,10 5 0-17,-2-6 0 13,-3-11 0-13,5 5 0 21,-6-2 0-21,-4-3 0 1,3-3 0 14,1-4 0-15,4 0 0 12,-4 0 0 9,3 4 0-21,18 0 0 0,2 5 0 11,-1-1 0-11,12-1 0 17,-7 3 0-17,3-7 0 14,8 13 0-14,4-16 0 12,1 9 0 1,12-9 0-13,12 0 0 20,7 0 0-19,9 0 0-1,-3 0 0 22,-2 0 0-22,-8 0 0 0,4 0 0 9,-4 0 0 12,21 0 0-21,-1 0 0 0,3 0 0 8,5 0 0 14,-10 0 0-22,-5-9 0 0,-12 2 0 8,8 7 0 14,-5 0 0-22,12 0 0 0,5 0 0 17,10 0 0-17,3 0 0 13,-3 0 0-13,-14 0 0 21,-1 0 0-21,-12 0 0 1,0 0 0 10,2 0 0-1,-4 0 0 7,13 0 0-17,-3 0 0 0,3 0 0 21,12-12 0-21,2 2 0 0,3 3 0 10,-10-1 0 10,-11-5 0-20,-16 9 0 0,-12 0 0 16,8 4 0-16,-8-7 0 14,2-3 0-14,9 2 0 17,-1 4 0-17,11 4 0 13,-4 0 0-13,8 0 0 17,0 0 0-17,-2 0 0 14,-8 0 0-14,-5 0 0 16,7 0 0-16,8 0 0 24,-8 0 0-24,8-7 0 0,1-1 0 6,-3-2 0 10,0 10 0-16,2 0 0 13,0 0 0-13,0 0 0 23,3 0 0-23,-3 0 0 0,6-7 0 8,-8-1 0 14,-6 4 0-21,-9 4 0-1,-1 0 0 8,-5 0 0 13,8 0 0-21,-14 0 0 0,10 0 0 21,6 0 0-21,-1 0 0 0,-1 0 0 9,7 0 0 10,-6 0 0-19,5 0 0 12,5 0 0-12,-4 0 0 15,8 0 0-14,5 0 0 12,5 0 0-13,-5-9 0 16,-3 2 0-16,-2 7 0 17,-8-8 0-16,-2 8 0 16,-7-10 0-17,-8 7 0 0,0-1 0 11,2-1 0 8,-5 5 0-19,-1 0 0 0,10 0 0 13,11 0 0 4,0 0 0-16,-3 0 0-1,3 0 0 15,-15 0 0-15,-2 0 0 14,0 0 0-14,-15 0 0 17,-4 0 0-17,-4 0 0 23,-13 0 0-23,2 0 0 0,-4 0 0 7,-8-7 0 15,5 7 0-22,-7 0 0 0,-5 0 0 8,0 0 0 13,-4 0 0-21,5 0 0 0,-1 0 0 9,6-9 0 14,-3 9 0-23,-3 0 0 0,-4 0 0 20,0 0 0-20,8 0 0 0,-8 0 0 10,0-9 0 5,0 9 0-14,0 0 0 12,0 0 0-13,0 0 0 15,0 0 0-15,0 0 0 14,0 0 0-14,0 0 0 22,0 0 0-22,0-7 0 0,0-14 0 9,0-23 0 12,0-19 0-21,0-5 0 1,0 6 0 14,0-3 0-15,0 12 0 16,0-1 0-16,0 7 0 15,0-6 0-15,0-18 0 13,0-2 0-13,0-1 0 17,0 2 0-17,0-2 0 9,0 11 0 12,0 19 0-21,0 4 0 0,0 6 0 24,0-3 0-24,0-7 0 0,0-1 0 8,0-13 0 4,0-2 0-12,0 2 0 20,0-3 0-20,0-4 0 3,0-9 0 9,0-23 0 0,0-15 0-12,0-6 0 14,0-1 0-14,0 13 0 17,0 12 0-16,0 14 0 18,0-2 0-19,0-12 0 0,0-2 0 18,0-4 0-17,0-2 0 10,0-14 0-11,0-14 0 15,0-14 0-15,0-6 0 18,0-1 0-18,0 12 0 14,0 8 0-14,0 9 0 12,-19 12 0-12,9 12 0 19,1 23 0-18,5 15 0 18,0 7 0-18,-2 4 0-1,6-17 0 10,-3-6 0 9,3-15 0-18,-4-24 0-1,-8-18 0 10,5-15 0 4,-1-8 0-14,8 18 0 16,0 19 0-16,0 31 0 14,0 18 0-14,0 16 0 29,0 9 0-29,0 10 0 0,0-3 0 0,0 9 0 10,4 10 0 2,-4-1 0-12,4 4 0 16,-4-1 0-16,0-3 0 19,0-5 0-19,0 6 0 0,0-2 0 9,0 4 0 10,0 8 0-19,0-2 0 10,0 4 0-9,0 3 0 16,0 0 0-17,0 0-124 21,0 28-88-21,0 0-148 0,0 16-905 18</inkml:trace>
    </iact:actionData>
  </iact:action>
  <iact:action type="add" startTime="10660">
    <iact:property name="dataType"/>
    <iact:actionData xml:id="d2">
      <inkml:trace xmlns:inkml="http://www.w3.org/2003/InkML" xml:id="stk2" contextRef="#ctx0" brushRef="#br0">1691 14455 393 0,'0'0'336'0,"0"0"-152"14,267 0-60-4,-155 0-7-9,34 0-35 13,33-15-10-14,21 2 24 16,19 1-2-15,13-1-25 21,4 1 7-22,23-7-48 0,25-6 15 5,28-13 4 17,34 2-14-22,23 4-14 10,-3 0 17-10,1 10-7 19,-15 7-1-19,-15 5-2 19,-21 2-1-19,-10 1-18 1,-20-18-2 9,-18-3-4 4,-3 6 1-14,-12 15-2 15,-25-1 0-15,-24 8 1 19,-31 0 0-19,-47 0 3 0,-39-9-4 15,-41 5 0-15,-31 0-7 14,-11 0 7-13,-4 4 4 22,0 0 3-23,-55 0-7 1,-84 0 0 14,-55 21 7-15,-60 16-4 13,-35-2 7-13,-40-2-8 16,-35-4 11-16,-56 9 12 16,-64 2-20-16,-69 10-5 14,-41-6 0-14,-6-4 0 14,33-6 0-14,38-5 0 16,48 4 0-16,49 2 0 14,43 11 0-14,62-5 0 23,57 3 0-22,76-10 0-1,66-6 0 7,65-9 0 13,37-14 0-20,26-5 0 5,0 0 0 0,80 0 0 10,62 0 0-15,62 0 0 15,59-20 0-15,79-9 0 15,60-8 0-15,77-7 0 24,52-2 0-24,12-8 0 0,3 7 0 11,-32 1 0 2,-42 5 0-13,-42 13 0 19,-42 3 0-19,-36 4 0 0,-32-2 0 18,-38 6 0-18,-31 0 0 12,-63 9 0-12,-49 8 0 20,-57-4 0-20,-46 4 0 8,-26 0 0 12,-10-3 0-19,-2 3 0-1,-120 15 0 13,-91 38 0-13,-97 18 0 14,-98-20 0-14,-96-16 0 22,-97-16 0-22,-67-19 0 0,-8 0 0 8,40 0 0 13,71 0 0-21,80 0 0 0,89 29 0 10,80 24 0 12,82 8 0-22,89-15 0 0,73-18 0 23,72-16 0-23,95-8 0 0,124-4-101 5,-42 0-199 11,-13 0-221-16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2-01T04:35:28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42">
    <iact:property name="dataType"/>
    <iact:actionData xml:id="d0">
      <inkml:trace xmlns:inkml="http://www.w3.org/2003/InkML" xml:id="stk0" contextRef="#ctx0" brushRef="#br0">6550 11625 301 0,'0'0'135'41,"0"0"-5"-41,0 0 24 0,0 0-18 0,0 0-19 0,0 0-23 0,0 0 2 0,0 0-15 0,0 0 4 0,0 0-22 1,0 0-5-1,261 82-13 0,-138-63-5 0,24-6-11 0,36-13-5 9,18 0-10-9,3 0-1 16,-14 0 1-16,-24-15 18 22,-18 2-8-22,-24 9 4 0,-27 4 6 13,-19 0-3 4,-34 0-19-17,-19 0 4 0,-16 0-10 12,-9 0-1 12,0 0-5-24,0 0 1 1,0 0-2-1,-44 0-5 11,-62 0 4 3,-45 0 2-14,-54-5 5 67,-6-7-2-67,-10 5 8 0,15-5-6 0,3 2 3 0,16 7-3 0,6-1 0 0,8 4-3 0,19 0 0 0,32 0-2 11,37 0 1-9,37 0-2 12,19 0-3-14,20 0 4 16,9 0 0-16,0 0 1 12,6 0 7-10,85 0 22 12,44 0-6-12,38 11-23 20,-1 3-1-22,-7-7-1 0,-18 0 0 14,-8 7 1-14,-27-3 3 14,-19-3 0-12,-34 2 2 9,-34-7 21-7,-14 1-2 7,-11-4-11 4,0 5-8-15,-72 8-5 15,-52-10 1-15,-53 1-1 22,-5-4 2-22,5 0-1 0,17 0 0 13,38 0-1-13,27 0-1 13,26 0-17-13,31 0-47 14,27 12-65 4,11 5-84-18,23 4-210 0</inkml:trace>
    </iact:actionData>
  </iact:action>
  <iact:action type="add" startTime="14287">
    <iact:property name="dataType"/>
    <iact:actionData xml:id="d1">
      <inkml:trace xmlns:inkml="http://www.w3.org/2003/InkML" xml:id="stk1" contextRef="#ctx0" brushRef="#br0">17133 8896 431 0,'0'0'121'12,"0"0"-54"-12,0 0 14 14,0 0-37 4,0 0-16-18,0 0-9 0,0 0 7 15,-34 28 34-15,34-28 30 11,0 0 26 15,15 0 1-26,42 0-36 0,27 0 15 0,23 5-7 13,28 2-26-2,36-7-13-11,14 0-4 13,9 0-20-13,8 0 7 17,-25 0 13-17,-18-2-5 22,-14 2 5-22,-29 0-10 0,-21 0-7 13,-32 0-15-11,-32 0 6 11,-18 0-9-13,-13 0-1 14,0 0-10-1,0 0 1-13,0 0-1 25,-48 8-12-25,-58 9 6 1,-48-6 5-1,-29-11 0 12,-7 0 2 2,-14 0-2-14,12-17 2 14,1-7-1-14,5 4 1 13,20 7-1-13,8 13 0 16,33 0-2-16,43 0-1 24,25 0 0-24,36 0 2 0,17 0 2 13,4 0-1-13,0 0 1 13,78 0 2-13,82 33-3 13,55 8-1 1,42 0 1-14,-4-9-2 17,-21-7-3-17,-28-4 5 22,-35-6 4-22,-51-5 2 0,-42-3 5 13,-36-2 2-13,-36-5 5 14,-4 0-8-14,0 7-7 13,-51 6-3-13,-69 2 0 16,-46-3 1-16,-13-3 0 22,31-5-1-22,13-4-2 0,42 0-12 14,20 0-31-14,24 0-39 14,22 0-58-1,27 0-89-12,0 0-151 1</inkml:trace>
    </iact:actionData>
  </iact:action>
  <iact:action type="add" startTime="16446">
    <iact:property name="dataType"/>
    <iact:actionData xml:id="d2">
      <inkml:trace xmlns:inkml="http://www.w3.org/2003/InkML" xml:id="stk2" contextRef="#ctx0" brushRef="#br0">16764 12519 352 0,'0'0'237'0,"0"0"-130"9,0 0 28 5,0 0-27-14,251 0-44 14,-152 0-17-14,31 0 27 16,41 6-7-16,31 5-12 22,30-3 6-22,23 5-25 0,13-2 11 14,1 2 4-14,7 3-14 14,-27 2 3-13,-21-8-12 14,-24 8 0-15,-8-3-2 13,-27 7 1-10,-20-12-12 11,-31 2 5-13,-29-6-9 39,-30-2 0-40,-26-4-3 1,-22 0 7-1,-11 0-2 0,0 3-12 3,0-3-1 20,0 0-2-22,-78 0-3-1,-78 0 5 12,-82 0 3-10,-59-7-3 11,-44 1 3-13,-18 4 3 14,5 2 0-12,21 0 1 12,17 0-6-14,15 0 2 14,21 0 1-11,16 0-4 11,32 0-2-14,34 0-1 15,47 0 0-15,26 0 3 14,45 12 0-14,28-5 0 17,30 1 0-16,18-2 0 11,4-6 2-12,7 0 5 25,100 0 2-25,70 0-7 0,78-25 1 13,53-12-1-13,41-4 2 14,-3 8-4-1,-9 4-3-13,-29 14 3 15,-19 9 26-15,-3 6 7 15,-25 0 1-15,-16 0-13 14,-15 0-3-14,-32 0-4 17,-28 6-3-17,-37-6-6 2,-42 0 4 12,-28 0-5-12,-29 0 4 12,-22 0-4-14,-7 0 1 16,-5 0-2-16,0 0-2 14,0 0 1-14,-5 0-2 23,-94 0-2-23,-76 0 2 0,-88 0 0 15,-53 0 0-15,-38 0-2 14,-4 0 2-14,2-21-2 16,23-4 5-15,35 8-2 14,31 5 1-15,14 12 1 15,44 0-3-15,28 0-3 13,46 0 1 1,53 22 0-14,29-15 1 2,37 1-1 10,16-4 2 3,16-4 0-15,123 9-2 17,89-1-1-17,94-4 3 0,68 0 0 16,49 5-6-16,7 3 0 15,-33 7 6-15,-48 6 0 15,-64 3 5-15,-69-3-1 18,-51-4 4-18,-56-14-3 15,-33-1 7-15,-39-6-9 22,-24 0 2-22,-18 0-5 1,-11 0 0 13,0 0-3-14,-133 0-2 16,-94 0 1-16,-100 0 3 14,-50 0 1-14,4-21-1 16,23-7 1-16,47 3 2 14,48 0 3-14,50 9-4 13,41 7-1-13,42 9 3 14,46 0-3-13,34 0 0 14,31 0-1-15,11 0 1 18,59 0 0-18,101 0 3 76,89 0-3-76,82 34-2 0,33 10-1 0,-8-4 0 0,-56 7 3 0,-87-6 3 0,-81-4 2 0,-69-18-4 13,-44-1 11-13,-19-3 2 1,-101 15-12-1,-101 6-1 16,-91 1-1-16,-57-17 0 4,24-20 0 12,29 0 2-16,63 0-1 17,52 0-2-17,50 0-2 14,43 2-16-1,55 21-61-12,34-4-87-1,28-11-127 14,54 5-516-14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7:24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12">
    <iact:property name="dataType"/>
    <iact:actionData xml:id="d0">
      <inkml:trace xmlns:inkml="http://www.w3.org/2003/InkML" xml:id="stk0" contextRef="#ctx0" brushRef="#br0">11540 14465 582 0,'0'0'103'20,"0"0"20"-20,0 0-50 0,0 0-25 15,0 0 29-15,0 0-15 14,0 0 12-14,0 0 10 17,2 120-27-17,9-103 8 14,-3 8 1-14,7-4-17 16,-9 12 2-16,11-1-21 14,2 0 4-14,-2-2-5 15,6-6-8-15,0 5-8 22,-2-9-6-22,5 0 4 0,12 1-1 8,2-10 6 14,12-1-6-22,7-7 5 0,13 1-7 10,10-4-5 10,13 0 5-19,6 0 2-1,-2 0-7 13,6 0 4-13,-6 0 1 17,7 0-1-17,-7 0 6 14,6-4-4-14,-6 1 4 15,7-7-1-15,-3 8-7 14,2-11 7-14,1 4-8 17,-1 6 4-17,-2-2-2 14,-4 5 2-14,-10 0 0 16,-11 0 3-16,4 0-1 22,-4 0-3-22,0 8 4 0,4 5-6 8,4 8 0 14,9-14 0-22,4 11 4 0,11 1-6 16,8-2 2-16,-6 4-2 14,-1-10 0-14,-14-3-1 16,-4 0 2-16,-7 1-4 17,-4-2 1-15,1 5 3 5,-5 6-1 11,-11-1-2-18,0 2 1 0,-10 9 2 13,-4 2-2-7,-4 2 3 7,-9-4-3-13,-11-3-1 13,-2-4 3-13,-8-5-2 18,-6-3 0-17,-9-5-2 11,1-8 2-12,-5 0-2 21,0 0 0-21,0 0-3 0,0 0-1 14,0 0-1-13,4 0-8 15,6-37-7-16,1-24 16 14,10-8 0-14,0 10 2 17,2 11-2-17,0 12 0 13,5 1 4-13,8 7-1 16,6 9 2-16,8-10 1 14,13 5 0-14,18 2 2 16,1 3-3-16,15-2 0 14,6 8 2-14,9-6 2 16,10 6 3-16,19 8-2 22,11-2 5-22,-3 4-3 0,11 3 6 8,-14-5-11 14,-18-5 1-22,-3 3-3 1,-5-5 3 13,-6-1-2-14,8 2-1 14,0 1 4-14,4 7-2 16,-1-9 4-15,-3 8-5 13,4 4 4-14,-1 0-5 22,14 0-1-22,2 0 1 0,0 0 1 8,5 0 0 7,-1 0-2-14,0 4 9 12,-3 11-7-12,-8 6 8 14,-1-8-10-15,-8-1 0 23,-5 1 0-23,-2-9 0 0,-7 4 0 7,5-1 0 15,-8-2 0-21,-7-5 0-1,-6 5 0 13,-17-5 0-13,-11 0 0 17,-8 0 0-17,-17 0 0 13,-2 0 0-13,-6-5 0 16,4-28 0-16,-4-3 0 15,-5 0 0-15,1-1 0 16,-7 3 0-15,-2 5 0 12,-2-3 0-13,-9 3 0 16,3 10-5-16,-13 9-9 22,4 10-1-22,-4 0-19 1,0 0-37 5,0 0-47 17,-46 53-42-23,-40 34-88 0,35-34-31 16,2 9-594-16</inkml:trace>
    </iact:actionData>
  </iact:action>
  <iact:action type="add" startTime="7637">
    <iact:property name="dataType"/>
    <iact:actionData xml:id="d1">
      <inkml:trace xmlns:inkml="http://www.w3.org/2003/InkML" xml:id="stk1" contextRef="#ctx0" brushRef="#br0">13099 17994 670 0,'0'0'285'0,"340"8"-93"23,-140-8-25-23,40 0-47 0,55 0-17 7,59 0-1 17,65 0-22-24,49 0-21 0,32 0 11 10,22 0-15-5,-10 0-16 4,-12 0-12-4,-26 0 3 4,-44 0-17 12,-47 0 3-21,-56 0-9 0,-64-8 5 14,-73-20-12-14,-64 11 0 16,-52 9 0-16,-51 8 0 13,-23 0 0-13,0 0 0 21,-99 0 0-21,-105 25 0 13,-114 22 0-13,-116-1 0 13,-87-13 0-13,-96-4 0 22,-79-19 0-22,-31 8 0 0,23-11 0 7,81 11 0 16,96 10 0-23,97 1 0 0,93 8 0 17,92-13 0-17,96-5 0 13,75-6 0-13,53-13 0 15,21 0 0-15,65 0 0 15,53 0-39-15,47 0-92 15,-75 0-119-15,-14 0-136 15</inkml:trace>
    </iact:actionData>
  </iact:action>
  <iact:action type="add" startTime="9004">
    <iact:property name="dataType"/>
    <iact:actionData xml:id="d2">
      <inkml:trace xmlns:inkml="http://www.w3.org/2003/InkML" xml:id="stk2" contextRef="#ctx0" brushRef="#br0">22694 14395 177 0,'0'0'374'7,"0"0"-209"8,0 0 10-15,0 0-86 16,0 0-27-16,0 0-2 15,0 0-3-14,88 123-16 20,-60-103 9-21,7 12-14 0,12 0 5 15,7 5 0-15,10 1-4 16,3 2-1-16,11-7-18 13,8-8 2-13,14-9-5 16,5-12-8-16,2-4 0 15,9 0-5-15,2 0 7 16,0 0 2-16,4 0 3 14,1-13 1-14,-1 6-2 15,-6-1 1-15,-5-4-5 14,-5 2-4-14,-13 3-1 17,-5 4-2-17,-2 3-1 21,1 0 8-21,-3 0-1 0,5 0 3 11,8 0-1 9,4 0 1-20,0 10-4 0,2 2 0 16,7 13-1-16,-5 3 0 14,0 10 4-14,-6 6-1 16,1 2 0-16,-14-2 0 15,-4 2-3-15,-4-5-2 16,-15 0-2-16,-4-4-1 13,-8-1 2-13,-11-11-2 16,-8-2-1-16,-5-7 4 14,-8 2-3-14,-11-11 3 21,-6-2-4-21,-2-5 0 0,0 0 0 17,0 0-2-17,0 0-1 13,7 0-14-13,3-5-25 17,-1-48 7-17,8-12 35 14,6-7 3-14,4 9-3 15,-4 15-4-15,3 12 4 15,3 14 2-15,3 9-2 16,12 5 6-16,13 8 0 14,19 0-3-14,19 0 8 16,18 0 6-16,5 6-4 17,13 18-7-17,12 4 4 13,1 4-1-13,16 3 6 22,6 1-2-22,9-7-5 0,-6-10 3 7,-7-8-6 16,2-5-2-23,-6-6-3 1,11 0 1 14,2 0 5-15,-1 0 0 14,-3 0-1-14,-13 0 1 16,-9 0 3-16,-8 7-3 14,0 5-2-14,-11-2-2 13,5-7-1-13,2 1 1 18,-3 4-1-18,9 5 2 16,-4 6-1-16,0 6 1 16,-8 0 1-16,-1-4-2 16,-14-5 1-16,-5-13-3 13,1-3 0-13,1 0 0 14,-16 0-1-14,0-7 1 24,-11-17-1-24,-17-1 1 0,-2-12-1 7,1-4-1 8,-7-12 4-15,-3 0-2 17,-7 1 0-17,-12 7 4 18,1 8-3-18,-4 8 1 0,-13 5-2 14,0 6 1-14,-6 7-3 16,-5-1 2-16,-8 3-12 19,0 9-64-19,0 0-40 12,-21 0-42-12,-57 57-55 18,21-11-48-18,4 15-682 13</inkml:trace>
    </iact:actionData>
  </iact:action>
  <iact:action type="add" startTime="10460">
    <iact:property name="dataType"/>
    <iact:actionData xml:id="d3">
      <inkml:trace xmlns:inkml="http://www.w3.org/2003/InkML" xml:id="stk3" contextRef="#ctx0" brushRef="#br0">23895 18311 504 0,'0'0'290'6,"318"-25"-76"8,-95 7-41-13,53-7-27 15,55 3-22-16,57 3-27 14,29-9-10-14,38 10-14 17,3-7-15-17,-5 15-5 14,-19-8-14-13,-44 11-8 20,-51 7-10-21,-48 0 4 0,-58 0-8 15,-58 0-6-15,-52 0 1 15,-48 0 10-15,-49 0-9 20,-16 0 7-20,-10 7-19 9,-99 21-1-9,-88 19 2 13,-113-4-2 2,-113 4 5-15,-111-31-5 18,-89-14 4-18,-49-2-2 1,9 0 1 13,42 0-3-14,67 0 0 15,85 0 0-15,64 0 0 15,94 0 0-15,107 0 0 16,83 0 0-16,100 0 0 14,22-18 0-14,130-11 0 16,86-17 0-16,81 14 0 22,67 12 0-22,42 0 0 0,30 2 0 16,-11 3 0-16,-27 11 0 14,-28 4 0-14,-31 0 0 16,-46 0 0-16,-37 0 0 14,-48 0 0-14,-69 4 0 16,-57 0 0-16,-49 0 0 14,-31 3 0-14,-13-7 0 19,-80 9 0-18,-125 7 0 9,-121 5 0-10,-98 4 0 18,-35 7 0-18,-7 1-121 12,310-16-174-12,42 2-140 16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1-22T04:07:24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4">
    <iact:property name="dataType"/>
    <iact:actionData xml:id="d0">
      <inkml:trace xmlns:inkml="http://www.w3.org/2003/InkML" xml:id="stk0" contextRef="#ctx0" brushRef="#br0">10004 7504 784 0,'0'0'152'9,"0"0"2"7,240 0-45-16,-139 0-42 13,11 0-17-13,16 0 26 15,12 0-4-15,7 0-15 23,22 0-14-23,3 0 3 1,12 0 5 12,1 0-12-13,-6 0-2 16,-19 0-15-16,-10 0-5 13,-13 0 0-12,-19 0-11 15,-23-14-1-16,-21-1 0 14,-30 7 7-14,-21 3 1 16,-15 1-2-16,-8 4 4 14,0 0 0-14,0 0 0 16,0 0 1-16,-46 0-5 14,-42 0-9-14,-54 21 2 17,-41-1 0-17,-11-8-3 21,-25-8-1-21,-13-4 0 0,-2 0 1 16,11 0 5-16,12-4 0 14,22-3-2-14,12-1-1 16,21 2 3-16,17 6-4 16,29 0-2-16,24 0-2 15,35 0 1-15,19 0 1 13,24 0 0-13,8 0 0 16,0 0 3-16,0 0-2 14,0 0 0-14,72 0 8 14,54 0-9-14,53 0 2 16,26 0-2-16,22 9 0 22,-1-4-3-22,-1 2 3 0,-4 0 5 16,-20-1 8-16,-20 3 12 14,-27-2-2-14,-17 2-8 16,-26-9-15-16,-22 0 0 14,-26 0 0-14,-29 0 0 16,-15 0 0-16,-19 0 0 14,0 0 0-14,-4 0 0 16,-117 0 0-16,-64 3 0 15,-64 0 0-15,-29 3 0 16,21-6 0-16,34 0 0 13,41 0 0-13,41 0 0 16,38 0 0-16,40 0 0 23,29 0 0-23,26 0-108 0,8 0-82 7,25 0-24 16,36 4-262-23</inkml:trace>
    </iact:actionData>
  </iact:action>
  <iact:action type="add" startTime="6627">
    <iact:property name="dataType"/>
    <iact:actionData xml:id="d1">
      <inkml:trace xmlns:inkml="http://www.w3.org/2003/InkML" xml:id="stk1" contextRef="#ctx0" brushRef="#br0">9422 11446 556 0,'0'0'200'8,"0"0"-57"12,0 0-1-20,0 0-70 0,240-12-5 16,-162 12 10-16,17 0 9 14,25 0 15-14,13 0-15 16,13 0-34-16,14 0 19 14,4-10-30-14,9-1 1 17,2 3-7-17,4-5 0 14,-11 5-4-14,-14-5-3 16,-25 6 3-16,-22 2-15 17,-14 2-2-17,-23 3-5 13,-14-4-4-13,-16-2 3 14,-21 6-2-14,-14 0 4 16,-5 0 4-16,0 0 1 23,0 0-3-23,0 0 4 0,0 0-5 17,0 0-11-17,-40 0-3 13,-47 0 3-13,-48 0-2 16,-21 0 4-16,-21 0-4 13,-23 0 5-13,-4-12-2 16,-1 5-1-16,3-1-3 14,12 8 1-14,11 0-4 16,28 0-1-16,18 0-5 14,28 0 3-14,41 0 3 16,28 0 5-16,24 0 2 15,12 0-2-15,0 0 1 16,0 0-6-15,40 0 4 19,65 5 2-20,60 17 1 0,24 3-1 14,37-4 0-14,27-4-2 17,-1-9-1-17,1-8 6 14,-10 0 2-14,-24 0 5 16,-19 0 4-16,-21 0-1 14,-17 0-1-14,-20 0 0 16,-31 0-7-16,-24 0-5 13,-33 0 0-13,-26 0 0 16,-16 0 0-16,-12 7 0 16,0-3 0-16,0 2 0 14,-8 2 0-14,-74-1 0 22,-49 2 0-22,-63-5 0 0,-40-4 0 16,-29 0 0-16,-5 0 0 14,9 0 0-14,32-13 0 16,37 10 0-16,34 3 0 14,42 0 0-14,38 0 0 16,30 0 0-16,29 0 0 16,17 0 0-16,0 0 0 15,0 0 0-15,59 0 0 14,63-4 0-14,60-1 0 15,30 2 0-15,22-3 0 14,0 2 0-14,-21 1 0 16,-27 3 0-16,-31 0 0 22,-24 0 0-22,-19 0 0 0,-43 0 0 14,-22 0 0-14,-24 0 0 16,-23 0 0-16,0 0 0 14,0 0 0-14,0 0 0 16,-23 0-11-16,-43 0-100 15,-22 0-36-15,29 0-94 16,19 7-193-16</inkml:trace>
    </iact:actionData>
  </iact:action>
  <iact:action type="add" startTime="26900">
    <iact:property name="dataType"/>
    <iact:actionData xml:id="d2">
      <inkml:trace xmlns:inkml="http://www.w3.org/2003/InkML" xml:id="stk2" contextRef="#ctx0" brushRef="#br0">26508 4734 526 0,'0'0'246'16,"0"0"-141"-16,0 0 15 19,0 0-65-19,0 0-18 18,0 0 39-18,0 0-6 0,-346-153-12 11,165 138-4 6,-28 15 3-17,-37 0 6 0,-13 0-19 15,-18 37-12-15,-15 24-13 17,16 21 8-17,4 15-20 16,13 36 0-16,27 8 6 12,15 23-9-12,25 8 12 18,51 7 9-18,42 2-13 14,40-7 4-14,44-2 22 17,15 0-24-17,93 8 17 14,79 13-10-14,75 7 0 16,73 8-7-15,66-17-1 16,31-40-3-16,34-56-6-1,19-83-4 13,-15-24-7 4,-12-112 3-17,-51-48 4 1,-57-22 0 12,-74-24 2 5,-63 2-2-17,-76-4 0-1,-63-1-1 12,-59 9-5-11,-36 15-1 16,-115 25-29-17,-64 25-71 13,-49 33-61-13,125 106-117 15,11 8-347-15</inkml:trace>
    </iact:actionData>
  </iact:action>
  <iact:action type="add" startTime="27972">
    <iact:property name="dataType"/>
    <iact:actionData xml:id="d3">
      <inkml:trace xmlns:inkml="http://www.w3.org/2003/InkML" xml:id="stk3" contextRef="#ctx0" brushRef="#br0">30876 7200 336 0,'0'0'127'9,"0"0"7"6,0 0-2-15,0 0-46 17,0 0 41-16,0 0-39 12,-213-138 8-13,82 138-21 18,-35 0-22-18,-36 19 25 13,-38 28-9-13,-20 9-29 14,12 27-4-14,20 18-20 18,41 17-2-17,33 14-4 13,31 5 0-14,22 16 13 14,25 6-12-14,22 9 15 16,24-2-9-16,30-2-6 2,11-1-2 13,94 1-1-15,53 8 9 19,65 0 0-19,68-1-3 14,72-4-4-14,69-19-4 16,40-29 2-16,15-46 5 13,-15-44-5-13,-36-29 2 14,-61-14-1-14,-51-74-9 19,-60-36 1-19,-64-27-1 14,-59-28 0-14,-71-18-1 15,-54-7-2-15,-16-5-3 15,-82 6-3-14,-78 7-26 25,-57 13-11-26,-57 5 7 0,-65 6 12 0,-53 23-14 22,-29 18-10-22,-5 45 16 0,30 57-70 15,284 29-86-15,51 49-378 16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F40D6-E798-4F85-B643-428039346150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698D2-DD3F-46C8-BC7F-CCB56CE06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70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FF8BE-2878-48A6-98AA-CE4608CCE3E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14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66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672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614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959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425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279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389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27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920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35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699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15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718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252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277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34FC9-136F-AC14-6AC4-184EAD86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42CE4-3672-427F-4143-07406F5E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F652A-F1A8-CE23-6843-D18680D81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16EC1-920E-4E05-F3F0-893C58EC2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45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6394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13464-BF79-FF90-524E-D9C449D6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3B451-C93B-E888-9B00-4D8F7C411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4C431D-F005-3A66-4402-288217555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98F4-746E-45B3-2ED8-F9FA3A38F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972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A514A-DB05-DB8C-0D98-C4326645A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0ECD0-44F1-2B69-A290-20E1903EF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11B22-50DE-386F-8057-FFB23AE07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63B34-BB68-A966-6250-DC5C11814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1426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94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80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6997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312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4421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150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496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18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5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69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8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34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698D2-DD3F-46C8-BC7F-CCB56CE06CF0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71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45E3-CBC4-2F31-FC7E-8EF00FD72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38A5A-F3D3-911F-BC9E-886A10736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3B5E-7FEE-A570-1787-4EA0C28A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A308-B67B-22E5-D748-AD615F82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5364-D5C8-B197-D7C5-9DF9B9BE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51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C158-6398-3354-D4D4-1A337934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18963-CBB5-53E4-D522-7E5DBCC0E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41CE-A420-65A9-ECE1-091E1552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1C2F-D71D-C164-9754-7A2F87B3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32A8-3F65-341C-6601-C01439D5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03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ED45B-98C1-60BB-FF93-46870C6B1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24D64-73F3-D01C-137E-914556D4E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6828-B6D1-7FF1-87A9-8A3BF68D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7AFB8-28EB-4245-161F-CBE9E953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A7FE5-B8DC-8DCC-5446-07F2970C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420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9E50-E92C-95FB-A51A-D8532E5F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0AD4-5612-F13F-2C54-C201E5D9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87843-1BCB-291A-B0D1-C17AC3CE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86D9A-2CB9-69C0-508A-76398F0C1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B107-16BB-3E65-31AB-FA588EDD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61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A01F-D2C8-99F2-7DD9-25689C6E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0D11C-993E-3D68-1568-A1890D1A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ECBFF-0EFB-5DC0-FA56-9D18587C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B9BF-E2FE-EBEA-EEF7-3EE89B99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C3A96-6E22-D358-61DC-F5BC2F9C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81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BBE0-A056-3981-A6A9-9BA8AC95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8C63-724A-A7B3-ACF2-242B1D003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8F0C-042E-D10F-61D3-0B6576C4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EED42-F285-E1E6-57D4-F4BD606F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AA92-83F5-B742-4C44-6C9ACA38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FD6F9-BEC5-2378-5690-E7099A5A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060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FBE4-144D-634F-214D-EF7947EB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85BEC-663F-813A-B911-556A8FE6C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F2807-C6AD-6EA7-FE02-A362C550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48FB8-45F3-DDFE-BFF4-71F0F3CD6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D9CAF-7A75-418F-FC23-603763EA9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A1A93-816A-4669-ACF4-578A5EDC0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FE410-6E2D-26B2-02AA-F93028AF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224F1A-265A-61FA-9A31-CDBB5728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540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78D8D-80BF-E4DF-425D-F26AD430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DDBD9-BB62-0120-B560-43D6BDFC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0E8F9-5C74-BDAF-2E71-963337AD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FEE96-2046-92AE-F60F-22EA14B7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46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61BFF-B6FE-F0ED-B89D-672084A9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83005-C3B1-FACE-02A2-C306B81C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A1AD-227E-48E9-709B-ADC94728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749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FCB7-5E85-6A31-40FF-B3D9BE65A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3C947-4957-F5C9-5BD1-C218E263A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B242E-492A-CF4B-5C12-F0EA61AF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83837-9C8D-4454-A91F-D9E7BABD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D6B26-BDBF-A8E0-0FCD-3F54460A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887F7-F547-076C-D83C-438ED3F3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32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06E5-0B25-CB31-0C6F-0B91DE57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5B1F4-2ABD-6AF3-7F57-69B2A359B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216F9-D506-3E6E-39A7-5C1DD6D74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33EA-C9FC-3C31-4ACB-991D22D3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5DC9C-9B82-B17C-05CF-36189BB7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E6FAC-29A0-6A82-F5B3-680CE185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628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2C21B-C1E8-87A2-032D-26204014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24482-753C-3821-5FF8-5CEE6A6D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7ED6-18D4-4ADA-82E3-F43D72B85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A8F0F-D052-4A17-9CCA-92614890529D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993E7-20D6-2E74-4FB5-A83DFF947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0CB1F-F8A4-57E9-13CF-CEE30B1B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28FD8-B23E-4810-B738-0BDE8AD46F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62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311.png"/><Relationship Id="rId7" Type="http://schemas.openxmlformats.org/officeDocument/2006/relationships/image" Target="../media/image911.png"/><Relationship Id="rId12" Type="http://schemas.openxmlformats.org/officeDocument/2006/relationships/image" Target="../media/image2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611.png"/><Relationship Id="rId11" Type="http://schemas.microsoft.com/office/2011/relationships/inkAction" Target="../ink/inkAction1.xml"/><Relationship Id="rId5" Type="http://schemas.openxmlformats.org/officeDocument/2006/relationships/image" Target="../media/image2513.png"/><Relationship Id="rId10" Type="http://schemas.openxmlformats.org/officeDocument/2006/relationships/image" Target="../media/image2211.png"/><Relationship Id="rId4" Type="http://schemas.openxmlformats.org/officeDocument/2006/relationships/image" Target="../media/image2411.png"/><Relationship Id="rId9" Type="http://schemas.openxmlformats.org/officeDocument/2006/relationships/image" Target="../media/image21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microsoft.com/office/2011/relationships/inkAction" Target="../ink/inkAction57.xml"/><Relationship Id="rId12" Type="http://schemas.openxmlformats.org/officeDocument/2006/relationships/image" Target="../media/image3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25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microsoft.com/office/2011/relationships/inkAction" Target="../ink/inkAction58.xml"/><Relationship Id="rId12" Type="http://schemas.openxmlformats.org/officeDocument/2006/relationships/image" Target="../media/image3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355.png"/><Relationship Id="rId5" Type="http://schemas.openxmlformats.org/officeDocument/2006/relationships/image" Target="../media/image362.png"/><Relationship Id="rId4" Type="http://schemas.openxmlformats.org/officeDocument/2006/relationships/image" Target="../media/image3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914.png"/><Relationship Id="rId4" Type="http://schemas.openxmlformats.org/officeDocument/2006/relationships/image" Target="../media/image3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20.png"/><Relationship Id="rId4" Type="http://schemas.openxmlformats.org/officeDocument/2006/relationships/image" Target="../media/image19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2313.png"/><Relationship Id="rId11" Type="http://schemas.openxmlformats.org/officeDocument/2006/relationships/image" Target="../media/image28.png"/><Relationship Id="rId5" Type="http://schemas.openxmlformats.org/officeDocument/2006/relationships/image" Target="../media/image2212.png"/><Relationship Id="rId10" Type="http://schemas.openxmlformats.org/officeDocument/2006/relationships/image" Target="../media/image27.png"/><Relationship Id="rId4" Type="http://schemas.openxmlformats.org/officeDocument/2006/relationships/image" Target="../media/image1913.png"/><Relationship Id="rId9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6.png"/><Relationship Id="rId3" Type="http://schemas.openxmlformats.org/officeDocument/2006/relationships/image" Target="../media/image21.png"/><Relationship Id="rId7" Type="http://schemas.openxmlformats.org/officeDocument/2006/relationships/image" Target="../media/image97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6" Type="http://schemas.openxmlformats.org/officeDocument/2006/relationships/image" Target="../media/image96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5" Type="http://schemas.openxmlformats.org/officeDocument/2006/relationships/image" Target="../media/image118.png"/><Relationship Id="rId10" Type="http://schemas.openxmlformats.org/officeDocument/2006/relationships/image" Target="../media/image11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3" Type="http://schemas.openxmlformats.org/officeDocument/2006/relationships/image" Target="../media/image278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10.png"/><Relationship Id="rId5" Type="http://schemas.openxmlformats.org/officeDocument/2006/relationships/image" Target="../media/image2910.png"/><Relationship Id="rId4" Type="http://schemas.openxmlformats.org/officeDocument/2006/relationships/image" Target="../media/image28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913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150.png"/><Relationship Id="rId3" Type="http://schemas.openxmlformats.org/officeDocument/2006/relationships/image" Target="../media/image1913.png"/><Relationship Id="rId7" Type="http://schemas.openxmlformats.org/officeDocument/2006/relationships/image" Target="../media/image960.png"/><Relationship Id="rId12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openxmlformats.org/officeDocument/2006/relationships/image" Target="../media/image28.png"/><Relationship Id="rId11" Type="http://schemas.openxmlformats.org/officeDocument/2006/relationships/image" Target="../media/image1100.png"/><Relationship Id="rId5" Type="http://schemas.openxmlformats.org/officeDocument/2006/relationships/image" Target="../media/image950.png"/><Relationship Id="rId10" Type="http://schemas.openxmlformats.org/officeDocument/2006/relationships/image" Target="../media/image990.png"/><Relationship Id="rId4" Type="http://schemas.openxmlformats.org/officeDocument/2006/relationships/image" Target="../media/image940.png"/><Relationship Id="rId9" Type="http://schemas.openxmlformats.org/officeDocument/2006/relationships/image" Target="../media/image980.png"/><Relationship Id="rId14" Type="http://schemas.openxmlformats.org/officeDocument/2006/relationships/image" Target="../media/image11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253.png"/><Relationship Id="rId3" Type="http://schemas.openxmlformats.org/officeDocument/2006/relationships/image" Target="../media/image1913.png"/><Relationship Id="rId7" Type="http://schemas.openxmlformats.org/officeDocument/2006/relationships/image" Target="../media/image121.png"/><Relationship Id="rId12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6" Type="http://schemas.openxmlformats.org/officeDocument/2006/relationships/image" Target="../media/image31.png"/><Relationship Id="rId11" Type="http://schemas.openxmlformats.org/officeDocument/2006/relationships/image" Target="../media/image126.png"/><Relationship Id="rId5" Type="http://schemas.openxmlformats.org/officeDocument/2006/relationships/image" Target="../media/image1180.png"/><Relationship Id="rId15" Type="http://schemas.openxmlformats.org/officeDocument/2006/relationships/image" Target="../media/image284.png"/><Relationship Id="rId10" Type="http://schemas.openxmlformats.org/officeDocument/2006/relationships/image" Target="../media/image125.png"/><Relationship Id="rId4" Type="http://schemas.openxmlformats.org/officeDocument/2006/relationships/image" Target="../media/image1170.png"/><Relationship Id="rId9" Type="http://schemas.openxmlformats.org/officeDocument/2006/relationships/image" Target="../media/image124.png"/><Relationship Id="rId14" Type="http://schemas.openxmlformats.org/officeDocument/2006/relationships/image" Target="../media/image25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1913.png"/><Relationship Id="rId7" Type="http://schemas.openxmlformats.org/officeDocument/2006/relationships/image" Target="../media/image2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6" Type="http://schemas.openxmlformats.org/officeDocument/2006/relationships/image" Target="../media/image285.png"/><Relationship Id="rId5" Type="http://schemas.openxmlformats.org/officeDocument/2006/relationships/image" Target="../media/image1180.png"/><Relationship Id="rId10" Type="http://schemas.openxmlformats.org/officeDocument/2006/relationships/image" Target="../media/image287.png"/><Relationship Id="rId4" Type="http://schemas.openxmlformats.org/officeDocument/2006/relationships/image" Target="../media/image1170.png"/><Relationship Id="rId9" Type="http://schemas.openxmlformats.org/officeDocument/2006/relationships/image" Target="../media/image28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1913.png"/><Relationship Id="rId7" Type="http://schemas.openxmlformats.org/officeDocument/2006/relationships/image" Target="../media/image2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6" Type="http://schemas.openxmlformats.org/officeDocument/2006/relationships/image" Target="../media/image296.png"/><Relationship Id="rId5" Type="http://schemas.openxmlformats.org/officeDocument/2006/relationships/image" Target="../media/image294.png"/><Relationship Id="rId4" Type="http://schemas.openxmlformats.org/officeDocument/2006/relationships/image" Target="../media/image1170.png"/><Relationship Id="rId9" Type="http://schemas.openxmlformats.org/officeDocument/2006/relationships/image" Target="../media/image30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170.png"/><Relationship Id="rId7" Type="http://schemas.openxmlformats.org/officeDocument/2006/relationships/image" Target="../media/image298.png"/><Relationship Id="rId2" Type="http://schemas.openxmlformats.org/officeDocument/2006/relationships/image" Target="../media/image1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1170.png"/><Relationship Id="rId7" Type="http://schemas.openxmlformats.org/officeDocument/2006/relationships/image" Target="../media/image298.png"/><Relationship Id="rId2" Type="http://schemas.openxmlformats.org/officeDocument/2006/relationships/image" Target="../media/image1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4.png"/><Relationship Id="rId9" Type="http://schemas.openxmlformats.org/officeDocument/2006/relationships/image" Target="../media/image3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7" Type="http://schemas.microsoft.com/office/2011/relationships/inkAction" Target="../ink/inkAction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6" Type="http://schemas.openxmlformats.org/officeDocument/2006/relationships/image" Target="../media/image376.png"/><Relationship Id="rId5" Type="http://schemas.openxmlformats.org/officeDocument/2006/relationships/image" Target="../media/image3751.png"/><Relationship Id="rId4" Type="http://schemas.openxmlformats.org/officeDocument/2006/relationships/image" Target="../media/image374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41.png"/><Relationship Id="rId7" Type="http://schemas.microsoft.com/office/2011/relationships/inkAction" Target="../ink/inkAction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379.png"/><Relationship Id="rId5" Type="http://schemas.openxmlformats.org/officeDocument/2006/relationships/image" Target="../media/image376.png"/><Relationship Id="rId4" Type="http://schemas.openxmlformats.org/officeDocument/2006/relationships/image" Target="../media/image37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7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61.xml"/><Relationship Id="rId5" Type="http://schemas.openxmlformats.org/officeDocument/2006/relationships/image" Target="../media/image379.png"/><Relationship Id="rId4" Type="http://schemas.openxmlformats.org/officeDocument/2006/relationships/image" Target="../media/image37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0.png"/><Relationship Id="rId7" Type="http://schemas.openxmlformats.org/officeDocument/2006/relationships/image" Target="../media/image3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3710.png"/><Relationship Id="rId5" Type="http://schemas.openxmlformats.org/officeDocument/2006/relationships/image" Target="../media/image3700.png"/><Relationship Id="rId4" Type="http://schemas.openxmlformats.org/officeDocument/2006/relationships/image" Target="../media/image369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730.png"/><Relationship Id="rId7" Type="http://schemas.openxmlformats.org/officeDocument/2006/relationships/image" Target="../media/image3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3760.png"/><Relationship Id="rId5" Type="http://schemas.openxmlformats.org/officeDocument/2006/relationships/image" Target="../media/image3750.png"/><Relationship Id="rId4" Type="http://schemas.openxmlformats.org/officeDocument/2006/relationships/image" Target="../media/image3740.png"/></Relationships>
</file>

<file path=ppt/slides/_rels/slide1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4.png"/><Relationship Id="rId3" Type="http://schemas.openxmlformats.org/officeDocument/2006/relationships/image" Target="../media/image393.png"/><Relationship Id="rId12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2.png"/><Relationship Id="rId10" Type="http://schemas.openxmlformats.org/officeDocument/2006/relationships/image" Target="../media/image401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00.png"/><Relationship Id="rId7" Type="http://schemas.openxmlformats.org/officeDocument/2006/relationships/image" Target="../media/image38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6" Type="http://schemas.openxmlformats.org/officeDocument/2006/relationships/image" Target="../media/image3851.png"/><Relationship Id="rId5" Type="http://schemas.openxmlformats.org/officeDocument/2006/relationships/image" Target="../media/image37000.png"/><Relationship Id="rId4" Type="http://schemas.openxmlformats.org/officeDocument/2006/relationships/image" Target="../media/image3690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1.png"/><Relationship Id="rId3" Type="http://schemas.openxmlformats.org/officeDocument/2006/relationships/image" Target="../media/image37300.png"/><Relationship Id="rId7" Type="http://schemas.openxmlformats.org/officeDocument/2006/relationships/image" Target="../media/image37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37600.png"/><Relationship Id="rId5" Type="http://schemas.openxmlformats.org/officeDocument/2006/relationships/image" Target="../media/image37500.png"/><Relationship Id="rId4" Type="http://schemas.openxmlformats.org/officeDocument/2006/relationships/image" Target="../media/image3740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3" Type="http://schemas.openxmlformats.org/officeDocument/2006/relationships/image" Target="../media/image3882.png"/><Relationship Id="rId7" Type="http://schemas.openxmlformats.org/officeDocument/2006/relationships/image" Target="../media/image39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3912.png"/><Relationship Id="rId5" Type="http://schemas.openxmlformats.org/officeDocument/2006/relationships/image" Target="../media/image3902.png"/><Relationship Id="rId4" Type="http://schemas.openxmlformats.org/officeDocument/2006/relationships/image" Target="../media/image389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2.png"/><Relationship Id="rId7" Type="http://schemas.openxmlformats.org/officeDocument/2006/relationships/image" Target="../media/image39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3951.png"/><Relationship Id="rId5" Type="http://schemas.openxmlformats.org/officeDocument/2006/relationships/image" Target="../media/image3942.png"/><Relationship Id="rId4" Type="http://schemas.openxmlformats.org/officeDocument/2006/relationships/image" Target="../media/image38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7.png"/><Relationship Id="rId12" Type="http://schemas.openxmlformats.org/officeDocument/2006/relationships/image" Target="../media/image4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11" Type="http://schemas.openxmlformats.org/officeDocument/2006/relationships/image" Target="../media/image4050.png"/><Relationship Id="rId5" Type="http://schemas.openxmlformats.org/officeDocument/2006/relationships/image" Target="../media/image3892.png"/><Relationship Id="rId15" Type="http://schemas.openxmlformats.org/officeDocument/2006/relationships/image" Target="../media/image408.png"/><Relationship Id="rId10" Type="http://schemas.openxmlformats.org/officeDocument/2006/relationships/image" Target="../media/image4031.png"/><Relationship Id="rId4" Type="http://schemas.openxmlformats.org/officeDocument/2006/relationships/image" Target="../media/image3882.png"/><Relationship Id="rId14" Type="http://schemas.openxmlformats.org/officeDocument/2006/relationships/image" Target="../media/image40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3840.png"/><Relationship Id="rId4" Type="http://schemas.openxmlformats.org/officeDocument/2006/relationships/image" Target="../media/image383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0.png"/><Relationship Id="rId3" Type="http://schemas.openxmlformats.org/officeDocument/2006/relationships/image" Target="../media/image2311.png"/><Relationship Id="rId7" Type="http://schemas.openxmlformats.org/officeDocument/2006/relationships/image" Target="../media/image911.png"/><Relationship Id="rId12" Type="http://schemas.openxmlformats.org/officeDocument/2006/relationships/image" Target="../media/image2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6" Type="http://schemas.openxmlformats.org/officeDocument/2006/relationships/image" Target="../media/image2611.png"/><Relationship Id="rId11" Type="http://schemas.microsoft.com/office/2011/relationships/inkAction" Target="../ink/inkAction62.xml"/><Relationship Id="rId5" Type="http://schemas.openxmlformats.org/officeDocument/2006/relationships/image" Target="../media/image2513.png"/><Relationship Id="rId10" Type="http://schemas.openxmlformats.org/officeDocument/2006/relationships/image" Target="../media/image2211.png"/><Relationship Id="rId4" Type="http://schemas.openxmlformats.org/officeDocument/2006/relationships/image" Target="../media/image2411.png"/><Relationship Id="rId9" Type="http://schemas.openxmlformats.org/officeDocument/2006/relationships/image" Target="../media/image211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1.png"/><Relationship Id="rId3" Type="http://schemas.openxmlformats.org/officeDocument/2006/relationships/image" Target="../media/image3870.png"/><Relationship Id="rId2" Type="http://schemas.openxmlformats.org/officeDocument/2006/relationships/image" Target="../media/image3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1.png"/><Relationship Id="rId5" Type="http://schemas.openxmlformats.org/officeDocument/2006/relationships/image" Target="../media/image3891.png"/><Relationship Id="rId10" Type="http://schemas.openxmlformats.org/officeDocument/2006/relationships/image" Target="../media/image3941.png"/><Relationship Id="rId4" Type="http://schemas.openxmlformats.org/officeDocument/2006/relationships/image" Target="../media/image3881.png"/><Relationship Id="rId9" Type="http://schemas.openxmlformats.org/officeDocument/2006/relationships/image" Target="../media/image3931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0.png"/><Relationship Id="rId13" Type="http://schemas.openxmlformats.org/officeDocument/2006/relationships/image" Target="../media/image4030.png"/><Relationship Id="rId3" Type="http://schemas.openxmlformats.org/officeDocument/2006/relationships/image" Target="../media/image3990.png"/><Relationship Id="rId7" Type="http://schemas.openxmlformats.org/officeDocument/2006/relationships/image" Target="../media/image3901.png"/><Relationship Id="rId12" Type="http://schemas.microsoft.com/office/2011/relationships/inkAction" Target="../ink/inkAction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3891.png"/><Relationship Id="rId11" Type="http://schemas.openxmlformats.org/officeDocument/2006/relationships/image" Target="../media/image4040.png"/><Relationship Id="rId5" Type="http://schemas.openxmlformats.org/officeDocument/2006/relationships/image" Target="../media/image4020.png"/><Relationship Id="rId10" Type="http://schemas.openxmlformats.org/officeDocument/2006/relationships/image" Target="../media/image3941.png"/><Relationship Id="rId4" Type="http://schemas.openxmlformats.org/officeDocument/2006/relationships/image" Target="../media/image4010.png"/><Relationship Id="rId9" Type="http://schemas.openxmlformats.org/officeDocument/2006/relationships/image" Target="../media/image393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1.png"/><Relationship Id="rId7" Type="http://schemas.openxmlformats.org/officeDocument/2006/relationships/image" Target="../media/image40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4081.png"/><Relationship Id="rId5" Type="http://schemas.openxmlformats.org/officeDocument/2006/relationships/image" Target="../media/image4071.png"/><Relationship Id="rId10" Type="http://schemas.openxmlformats.org/officeDocument/2006/relationships/image" Target="../media/image414.png"/><Relationship Id="rId4" Type="http://schemas.openxmlformats.org/officeDocument/2006/relationships/image" Target="../media/image4060.png"/><Relationship Id="rId9" Type="http://schemas.openxmlformats.org/officeDocument/2006/relationships/image" Target="../media/image413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0.png"/><Relationship Id="rId13" Type="http://schemas.openxmlformats.org/officeDocument/2006/relationships/image" Target="../media/image447.png"/><Relationship Id="rId3" Type="http://schemas.openxmlformats.org/officeDocument/2006/relationships/image" Target="../media/image4060.png"/><Relationship Id="rId7" Type="http://schemas.openxmlformats.org/officeDocument/2006/relationships/image" Target="../media/image4120.png"/><Relationship Id="rId12" Type="http://schemas.openxmlformats.org/officeDocument/2006/relationships/image" Target="../media/image4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4090.png"/><Relationship Id="rId11" Type="http://schemas.openxmlformats.org/officeDocument/2006/relationships/image" Target="../media/image441.png"/><Relationship Id="rId5" Type="http://schemas.openxmlformats.org/officeDocument/2006/relationships/image" Target="../media/image4080.png"/><Relationship Id="rId15" Type="http://schemas.openxmlformats.org/officeDocument/2006/relationships/image" Target="../media/image449.png"/><Relationship Id="rId10" Type="http://schemas.openxmlformats.org/officeDocument/2006/relationships/image" Target="../media/image445.png"/><Relationship Id="rId4" Type="http://schemas.openxmlformats.org/officeDocument/2006/relationships/image" Target="../media/image4071.png"/><Relationship Id="rId9" Type="http://schemas.openxmlformats.org/officeDocument/2006/relationships/image" Target="../media/image444.png"/><Relationship Id="rId14" Type="http://schemas.openxmlformats.org/officeDocument/2006/relationships/image" Target="../media/image44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4.png"/><Relationship Id="rId3" Type="http://schemas.openxmlformats.org/officeDocument/2006/relationships/image" Target="../media/image454.png"/><Relationship Id="rId12" Type="http://schemas.openxmlformats.org/officeDocument/2006/relationships/image" Target="../media/image458.png"/><Relationship Id="rId17" Type="http://schemas.openxmlformats.org/officeDocument/2006/relationships/image" Target="../media/image466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64.xml"/><Relationship Id="rId1" Type="http://schemas.openxmlformats.org/officeDocument/2006/relationships/tags" Target="../tags/tag120.xml"/><Relationship Id="rId6" Type="http://schemas.openxmlformats.org/officeDocument/2006/relationships/image" Target="../media/image457.png"/><Relationship Id="rId11" Type="http://schemas.openxmlformats.org/officeDocument/2006/relationships/image" Target="../media/image453.png"/><Relationship Id="rId5" Type="http://schemas.openxmlformats.org/officeDocument/2006/relationships/image" Target="../media/image456.png"/><Relationship Id="rId15" Type="http://schemas.openxmlformats.org/officeDocument/2006/relationships/image" Target="../media/image465.png"/><Relationship Id="rId10" Type="http://schemas.openxmlformats.org/officeDocument/2006/relationships/image" Target="../media/image463.png"/><Relationship Id="rId4" Type="http://schemas.openxmlformats.org/officeDocument/2006/relationships/image" Target="../media/image455.png"/><Relationship Id="rId9" Type="http://schemas.openxmlformats.org/officeDocument/2006/relationships/image" Target="../media/image462.png"/><Relationship Id="rId14" Type="http://schemas.openxmlformats.org/officeDocument/2006/relationships/image" Target="../media/image46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60.png"/><Relationship Id="rId3" Type="http://schemas.openxmlformats.org/officeDocument/2006/relationships/image" Target="../media/image455.png"/><Relationship Id="rId12" Type="http://schemas.openxmlformats.org/officeDocument/2006/relationships/image" Target="../media/image473.png"/><Relationship Id="rId2" Type="http://schemas.openxmlformats.org/officeDocument/2006/relationships/image" Target="../media/image454.png"/><Relationship Id="rId16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40.png"/><Relationship Id="rId5" Type="http://schemas.openxmlformats.org/officeDocument/2006/relationships/image" Target="../media/image468.png"/><Relationship Id="rId15" Type="http://schemas.microsoft.com/office/2011/relationships/inkAction" Target="../ink/inkAction65.xml"/><Relationship Id="rId10" Type="http://schemas.openxmlformats.org/officeDocument/2006/relationships/image" Target="../media/image470.png"/><Relationship Id="rId4" Type="http://schemas.openxmlformats.org/officeDocument/2006/relationships/image" Target="../media/image456.png"/><Relationship Id="rId9" Type="http://schemas.openxmlformats.org/officeDocument/2006/relationships/image" Target="../media/image469.png"/><Relationship Id="rId14" Type="http://schemas.openxmlformats.org/officeDocument/2006/relationships/image" Target="../media/image46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3" Type="http://schemas.openxmlformats.org/officeDocument/2006/relationships/image" Target="../media/image454.png"/><Relationship Id="rId7" Type="http://schemas.openxmlformats.org/officeDocument/2006/relationships/image" Target="../media/image4740.png"/><Relationship Id="rId12" Type="http://schemas.openxmlformats.org/officeDocument/2006/relationships/image" Target="../media/image4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11" Type="http://schemas.microsoft.com/office/2011/relationships/inkAction" Target="../ink/inkAction66.xml"/><Relationship Id="rId5" Type="http://schemas.openxmlformats.org/officeDocument/2006/relationships/image" Target="../media/image456.png"/><Relationship Id="rId10" Type="http://schemas.openxmlformats.org/officeDocument/2006/relationships/image" Target="../media/image477.png"/><Relationship Id="rId4" Type="http://schemas.openxmlformats.org/officeDocument/2006/relationships/image" Target="../media/image455.png"/><Relationship Id="rId9" Type="http://schemas.openxmlformats.org/officeDocument/2006/relationships/image" Target="../media/image476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89.png"/><Relationship Id="rId3" Type="http://schemas.openxmlformats.org/officeDocument/2006/relationships/image" Target="../media/image4780.png"/><Relationship Id="rId7" Type="http://schemas.openxmlformats.org/officeDocument/2006/relationships/image" Target="../media/image483.png"/><Relationship Id="rId12" Type="http://schemas.openxmlformats.org/officeDocument/2006/relationships/image" Target="../media/image488.png"/><Relationship Id="rId17" Type="http://schemas.openxmlformats.org/officeDocument/2006/relationships/image" Target="../media/image492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67.xml"/><Relationship Id="rId1" Type="http://schemas.openxmlformats.org/officeDocument/2006/relationships/tags" Target="../tags/tag122.xml"/><Relationship Id="rId6" Type="http://schemas.openxmlformats.org/officeDocument/2006/relationships/image" Target="../media/image481.png"/><Relationship Id="rId11" Type="http://schemas.openxmlformats.org/officeDocument/2006/relationships/image" Target="../media/image487.png"/><Relationship Id="rId5" Type="http://schemas.openxmlformats.org/officeDocument/2006/relationships/image" Target="../media/image482.png"/><Relationship Id="rId15" Type="http://schemas.openxmlformats.org/officeDocument/2006/relationships/image" Target="../media/image491.png"/><Relationship Id="rId10" Type="http://schemas.openxmlformats.org/officeDocument/2006/relationships/image" Target="../media/image486.png"/><Relationship Id="rId4" Type="http://schemas.openxmlformats.org/officeDocument/2006/relationships/image" Target="../media/image479.png"/><Relationship Id="rId9" Type="http://schemas.openxmlformats.org/officeDocument/2006/relationships/image" Target="../media/image485.png"/><Relationship Id="rId14" Type="http://schemas.openxmlformats.org/officeDocument/2006/relationships/image" Target="../media/image49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13" Type="http://schemas.openxmlformats.org/officeDocument/2006/relationships/image" Target="../media/image490.png"/><Relationship Id="rId3" Type="http://schemas.openxmlformats.org/officeDocument/2006/relationships/image" Target="../media/image4780.png"/><Relationship Id="rId7" Type="http://schemas.openxmlformats.org/officeDocument/2006/relationships/image" Target="../media/image4830.png"/><Relationship Id="rId12" Type="http://schemas.openxmlformats.org/officeDocument/2006/relationships/image" Target="../media/image4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3.png"/><Relationship Id="rId1" Type="http://schemas.openxmlformats.org/officeDocument/2006/relationships/tags" Target="../tags/tag123.xml"/><Relationship Id="rId6" Type="http://schemas.openxmlformats.org/officeDocument/2006/relationships/image" Target="../media/image482.png"/><Relationship Id="rId11" Type="http://schemas.openxmlformats.org/officeDocument/2006/relationships/image" Target="../media/image487.png"/><Relationship Id="rId5" Type="http://schemas.openxmlformats.org/officeDocument/2006/relationships/image" Target="../media/image4810.png"/><Relationship Id="rId15" Type="http://schemas.microsoft.com/office/2011/relationships/inkAction" Target="../ink/inkAction68.xml"/><Relationship Id="rId10" Type="http://schemas.openxmlformats.org/officeDocument/2006/relationships/image" Target="../media/image486.png"/><Relationship Id="rId4" Type="http://schemas.openxmlformats.org/officeDocument/2006/relationships/image" Target="../media/image479.png"/><Relationship Id="rId9" Type="http://schemas.openxmlformats.org/officeDocument/2006/relationships/image" Target="../media/image485.png"/><Relationship Id="rId14" Type="http://schemas.openxmlformats.org/officeDocument/2006/relationships/image" Target="../media/image191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5" Type="http://schemas.openxmlformats.org/officeDocument/2006/relationships/image" Target="../media/image3840.png"/><Relationship Id="rId4" Type="http://schemas.openxmlformats.org/officeDocument/2006/relationships/image" Target="../media/image38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7" Type="http://schemas.openxmlformats.org/officeDocument/2006/relationships/image" Target="../media/image2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390.png"/><Relationship Id="rId10" Type="http://schemas.openxmlformats.org/officeDocument/2006/relationships/image" Target="../media/image2361.png"/><Relationship Id="rId4" Type="http://schemas.openxmlformats.org/officeDocument/2006/relationships/image" Target="../media/image2321.png"/><Relationship Id="rId9" Type="http://schemas.openxmlformats.org/officeDocument/2006/relationships/image" Target="../media/image238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Relationship Id="rId10" Type="http://schemas.openxmlformats.org/officeDocument/2006/relationships/image" Target="../media/image50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5" Type="http://schemas.openxmlformats.org/officeDocument/2006/relationships/image" Target="../media/image506.png"/><Relationship Id="rId4" Type="http://schemas.openxmlformats.org/officeDocument/2006/relationships/image" Target="../media/image50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502.png"/><Relationship Id="rId5" Type="http://schemas.openxmlformats.org/officeDocument/2006/relationships/image" Target="../media/image5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21" Type="http://schemas.openxmlformats.org/officeDocument/2006/relationships/image" Target="../media/image46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png"/><Relationship Id="rId20" Type="http://schemas.openxmlformats.org/officeDocument/2006/relationships/image" Target="../media/image2.png"/><Relationship Id="rId1" Type="http://schemas.openxmlformats.org/officeDocument/2006/relationships/tags" Target="../tags/tag11.xml"/><Relationship Id="rId11" Type="http://schemas.openxmlformats.org/officeDocument/2006/relationships/image" Target="../media/image5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1013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472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09.png"/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11" Type="http://schemas.microsoft.com/office/2011/relationships/inkAction" Target="../ink/inkAction69.xml"/><Relationship Id="rId5" Type="http://schemas.openxmlformats.org/officeDocument/2006/relationships/image" Target="../media/image515.png"/><Relationship Id="rId10" Type="http://schemas.openxmlformats.org/officeDocument/2006/relationships/image" Target="../media/image518.png"/><Relationship Id="rId9" Type="http://schemas.openxmlformats.org/officeDocument/2006/relationships/image" Target="../media/image517.png"/></Relationships>
</file>

<file path=ppt/slides/_rels/slide1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4.png"/><Relationship Id="rId3" Type="http://schemas.openxmlformats.org/officeDocument/2006/relationships/image" Target="../media/image526.png"/><Relationship Id="rId12" Type="http://schemas.openxmlformats.org/officeDocument/2006/relationships/image" Target="../media/image536.png"/><Relationship Id="rId17" Type="http://schemas.openxmlformats.org/officeDocument/2006/relationships/image" Target="../media/image539.png"/><Relationship Id="rId2" Type="http://schemas.openxmlformats.org/officeDocument/2006/relationships/image" Target="../media/image18.png"/><Relationship Id="rId16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37.png"/><Relationship Id="rId4" Type="http://schemas.openxmlformats.org/officeDocument/2006/relationships/image" Target="../media/image527.png"/><Relationship Id="rId9" Type="http://schemas.openxmlformats.org/officeDocument/2006/relationships/image" Target="../media/image533.png"/><Relationship Id="rId14" Type="http://schemas.openxmlformats.org/officeDocument/2006/relationships/image" Target="../media/image53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7" Type="http://schemas.openxmlformats.org/officeDocument/2006/relationships/image" Target="../media/image3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3760.png"/><Relationship Id="rId5" Type="http://schemas.openxmlformats.org/officeDocument/2006/relationships/image" Target="../media/image3750.png"/><Relationship Id="rId4" Type="http://schemas.openxmlformats.org/officeDocument/2006/relationships/image" Target="../media/image374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10" Type="http://schemas.openxmlformats.org/officeDocument/2006/relationships/image" Target="../media/image553.png"/><Relationship Id="rId4" Type="http://schemas.openxmlformats.org/officeDocument/2006/relationships/image" Target="../media/image54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0.png"/><Relationship Id="rId3" Type="http://schemas.openxmlformats.org/officeDocument/2006/relationships/image" Target="../media/image4880.png"/><Relationship Id="rId7" Type="http://schemas.openxmlformats.org/officeDocument/2006/relationships/image" Target="../media/image49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4930.png"/><Relationship Id="rId5" Type="http://schemas.openxmlformats.org/officeDocument/2006/relationships/image" Target="../media/image4911.png"/><Relationship Id="rId10" Type="http://schemas.openxmlformats.org/officeDocument/2006/relationships/image" Target="../media/image4970.png"/><Relationship Id="rId4" Type="http://schemas.openxmlformats.org/officeDocument/2006/relationships/image" Target="../media/image4891.png"/><Relationship Id="rId9" Type="http://schemas.openxmlformats.org/officeDocument/2006/relationships/image" Target="../media/image496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3" Type="http://schemas.openxmlformats.org/officeDocument/2006/relationships/image" Target="../media/image557.png"/><Relationship Id="rId7" Type="http://schemas.openxmlformats.org/officeDocument/2006/relationships/image" Target="../media/image5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6" Type="http://schemas.openxmlformats.org/officeDocument/2006/relationships/image" Target="../media/image562.png"/><Relationship Id="rId5" Type="http://schemas.openxmlformats.org/officeDocument/2006/relationships/image" Target="../media/image559.png"/><Relationship Id="rId10" Type="http://schemas.openxmlformats.org/officeDocument/2006/relationships/image" Target="../media/image566.png"/><Relationship Id="rId4" Type="http://schemas.openxmlformats.org/officeDocument/2006/relationships/image" Target="../media/image558.png"/><Relationship Id="rId9" Type="http://schemas.openxmlformats.org/officeDocument/2006/relationships/image" Target="../media/image565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0.png"/><Relationship Id="rId3" Type="http://schemas.openxmlformats.org/officeDocument/2006/relationships/image" Target="../media/image5011.png"/><Relationship Id="rId2" Type="http://schemas.openxmlformats.org/officeDocument/2006/relationships/image" Target="../media/image4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70.png"/><Relationship Id="rId5" Type="http://schemas.openxmlformats.org/officeDocument/2006/relationships/image" Target="../media/image4960.png"/><Relationship Id="rId10" Type="http://schemas.openxmlformats.org/officeDocument/2006/relationships/image" Target="../media/image5050.png"/><Relationship Id="rId4" Type="http://schemas.openxmlformats.org/officeDocument/2006/relationships/image" Target="../media/image5030.png"/><Relationship Id="rId9" Type="http://schemas.microsoft.com/office/2011/relationships/inkAction" Target="../ink/inkAction7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0.png"/><Relationship Id="rId3" Type="http://schemas.openxmlformats.org/officeDocument/2006/relationships/image" Target="../media/image5461.png"/><Relationship Id="rId7" Type="http://schemas.openxmlformats.org/officeDocument/2006/relationships/image" Target="../media/image5521.png"/><Relationship Id="rId2" Type="http://schemas.openxmlformats.org/officeDocument/2006/relationships/image" Target="../media/image5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91.png"/><Relationship Id="rId5" Type="http://schemas.openxmlformats.org/officeDocument/2006/relationships/image" Target="../media/image5481.png"/><Relationship Id="rId10" Type="http://schemas.openxmlformats.org/officeDocument/2006/relationships/image" Target="../media/image5550.png"/><Relationship Id="rId4" Type="http://schemas.openxmlformats.org/officeDocument/2006/relationships/image" Target="../media/image5471.png"/><Relationship Id="rId9" Type="http://schemas.openxmlformats.org/officeDocument/2006/relationships/image" Target="../media/image554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42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71.png"/><Relationship Id="rId11" Type="http://schemas.openxmlformats.org/officeDocument/2006/relationships/image" Target="../media/image520.png"/><Relationship Id="rId5" Type="http://schemas.openxmlformats.org/officeDocument/2006/relationships/image" Target="../media/image63.png"/><Relationship Id="rId15" Type="http://schemas.openxmlformats.org/officeDocument/2006/relationships/image" Target="../media/image511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Relationship Id="rId14" Type="http://schemas.openxmlformats.org/officeDocument/2006/relationships/image" Target="../media/image50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Relationship Id="rId5" Type="http://schemas.openxmlformats.org/officeDocument/2006/relationships/image" Target="../media/image5590.png"/><Relationship Id="rId4" Type="http://schemas.openxmlformats.org/officeDocument/2006/relationships/image" Target="../media/image5580.png"/></Relationships>
</file>

<file path=ppt/slides/_rels/slide16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Relationship Id="rId6" Type="http://schemas.openxmlformats.org/officeDocument/2006/relationships/image" Target="../media/image2412.png"/><Relationship Id="rId5" Type="http://schemas.openxmlformats.org/officeDocument/2006/relationships/image" Target="../media/image2312.png"/><Relationship Id="rId4" Type="http://schemas.openxmlformats.org/officeDocument/2006/relationships/image" Target="../media/image57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0.png"/><Relationship Id="rId3" Type="http://schemas.openxmlformats.org/officeDocument/2006/relationships/hyperlink" Target="https://en.wikipedia.org/wiki/Representation_theory_of_the_Lorentz_group" TargetMode="External"/><Relationship Id="rId7" Type="http://schemas.openxmlformats.org/officeDocument/2006/relationships/image" Target="../media/image5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6" Type="http://schemas.openxmlformats.org/officeDocument/2006/relationships/image" Target="../media/image5470.png"/><Relationship Id="rId5" Type="http://schemas.openxmlformats.org/officeDocument/2006/relationships/image" Target="../media/image5460.png"/><Relationship Id="rId10" Type="http://schemas.openxmlformats.org/officeDocument/2006/relationships/image" Target="../media/image5630.png"/><Relationship Id="rId9" Type="http://schemas.microsoft.com/office/2011/relationships/inkAction" Target="../ink/inkAction7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0.png"/><Relationship Id="rId7" Type="http://schemas.openxmlformats.org/officeDocument/2006/relationships/image" Target="../media/image55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6" Type="http://schemas.openxmlformats.org/officeDocument/2006/relationships/image" Target="../media/image3910.png"/><Relationship Id="rId5" Type="http://schemas.openxmlformats.org/officeDocument/2006/relationships/image" Target="../media/image3900.png"/><Relationship Id="rId4" Type="http://schemas.openxmlformats.org/officeDocument/2006/relationships/image" Target="../media/image38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67.png"/><Relationship Id="rId7" Type="http://schemas.openxmlformats.org/officeDocument/2006/relationships/image" Target="../media/image592.png"/><Relationship Id="rId12" Type="http://schemas.openxmlformats.org/officeDocument/2006/relationships/image" Target="../media/image6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2.png"/><Relationship Id="rId11" Type="http://schemas.openxmlformats.org/officeDocument/2006/relationships/image" Target="../media/image613.png"/><Relationship Id="rId5" Type="http://schemas.openxmlformats.org/officeDocument/2006/relationships/image" Target="../media/image575.png"/><Relationship Id="rId10" Type="http://schemas.openxmlformats.org/officeDocument/2006/relationships/image" Target="../media/image602.png"/><Relationship Id="rId4" Type="http://schemas.openxmlformats.org/officeDocument/2006/relationships/image" Target="../media/image68.png"/><Relationship Id="rId9" Type="http://schemas.openxmlformats.org/officeDocument/2006/relationships/image" Target="../media/image5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13" Type="http://schemas.openxmlformats.org/officeDocument/2006/relationships/image" Target="../media/image73.png"/><Relationship Id="rId3" Type="http://schemas.openxmlformats.org/officeDocument/2006/relationships/image" Target="../media/image632.png"/><Relationship Id="rId7" Type="http://schemas.openxmlformats.org/officeDocument/2006/relationships/image" Target="../media/image671.png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png"/><Relationship Id="rId1" Type="http://schemas.openxmlformats.org/officeDocument/2006/relationships/tags" Target="../tags/tag14.xml"/><Relationship Id="rId6" Type="http://schemas.openxmlformats.org/officeDocument/2006/relationships/image" Target="../media/image661.png"/><Relationship Id="rId11" Type="http://schemas.openxmlformats.org/officeDocument/2006/relationships/image" Target="../media/image71.png"/><Relationship Id="rId5" Type="http://schemas.openxmlformats.org/officeDocument/2006/relationships/image" Target="../media/image652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1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microsoft.com/office/2011/relationships/inkAction" Target="../ink/inkAction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5.png"/><Relationship Id="rId5" Type="http://schemas.microsoft.com/office/2011/relationships/inkAction" Target="../ink/inkAction4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7.png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13.png"/><Relationship Id="rId11" Type="http://schemas.openxmlformats.org/officeDocument/2006/relationships/image" Target="../media/image114.pn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7" Type="http://schemas.openxmlformats.org/officeDocument/2006/relationships/image" Target="../media/image13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121.png"/><Relationship Id="rId5" Type="http://schemas.openxmlformats.org/officeDocument/2006/relationships/image" Target="../media/image133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microsoft.com/office/2011/relationships/inkAction" Target="../ink/inkAction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1.png"/><Relationship Id="rId3" Type="http://schemas.openxmlformats.org/officeDocument/2006/relationships/image" Target="../media/image1141.png"/><Relationship Id="rId7" Type="http://schemas.openxmlformats.org/officeDocument/2006/relationships/image" Target="../media/image1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271.png"/><Relationship Id="rId5" Type="http://schemas.openxmlformats.org/officeDocument/2006/relationships/image" Target="../media/image1202.png"/><Relationship Id="rId10" Type="http://schemas.openxmlformats.org/officeDocument/2006/relationships/image" Target="../media/image1311.png"/><Relationship Id="rId4" Type="http://schemas.openxmlformats.org/officeDocument/2006/relationships/image" Target="../media/image1191.png"/><Relationship Id="rId9" Type="http://schemas.openxmlformats.org/officeDocument/2006/relationships/image" Target="../media/image1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38.png"/><Relationship Id="rId5" Type="http://schemas.microsoft.com/office/2011/relationships/inkAction" Target="../ink/inkAction7.xml"/><Relationship Id="rId4" Type="http://schemas.openxmlformats.org/officeDocument/2006/relationships/image" Target="../media/image1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39.png"/><Relationship Id="rId5" Type="http://schemas.microsoft.com/office/2011/relationships/inkAction" Target="../ink/inkAction8.xml"/><Relationship Id="rId4" Type="http://schemas.openxmlformats.org/officeDocument/2006/relationships/image" Target="../media/image13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12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11" Type="http://schemas.microsoft.com/office/2011/relationships/inkAction" Target="../ink/inkAction9.xml"/><Relationship Id="rId5" Type="http://schemas.openxmlformats.org/officeDocument/2006/relationships/image" Target="../media/image1360.png"/><Relationship Id="rId10" Type="http://schemas.openxmlformats.org/officeDocument/2006/relationships/image" Target="../media/image141.png"/><Relationship Id="rId4" Type="http://schemas.openxmlformats.org/officeDocument/2006/relationships/image" Target="../media/image1350.pn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1420.png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40.png"/><Relationship Id="rId5" Type="http://schemas.openxmlformats.org/officeDocument/2006/relationships/image" Target="../media/image1360.png"/><Relationship Id="rId4" Type="http://schemas.openxmlformats.org/officeDocument/2006/relationships/image" Target="../media/image1350.pn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image" Target="../media/image1420.png"/><Relationship Id="rId7" Type="http://schemas.openxmlformats.org/officeDocument/2006/relationships/image" Target="../media/image1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40.png"/><Relationship Id="rId5" Type="http://schemas.openxmlformats.org/officeDocument/2006/relationships/image" Target="../media/image1360.png"/><Relationship Id="rId4" Type="http://schemas.openxmlformats.org/officeDocument/2006/relationships/image" Target="../media/image1350.png"/><Relationship Id="rId9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471.png"/><Relationship Id="rId4" Type="http://schemas.openxmlformats.org/officeDocument/2006/relationships/image" Target="../media/image14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561.png"/><Relationship Id="rId5" Type="http://schemas.openxmlformats.org/officeDocument/2006/relationships/image" Target="../media/image1551.png"/><Relationship Id="rId4" Type="http://schemas.openxmlformats.org/officeDocument/2006/relationships/image" Target="../media/image15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1481.png"/><Relationship Id="rId4" Type="http://schemas.openxmlformats.org/officeDocument/2006/relationships/image" Target="../media/image14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7" Type="http://schemas.openxmlformats.org/officeDocument/2006/relationships/image" Target="../media/image15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microsoft.com/office/2011/relationships/inkAction" Target="../ink/inkAction12.xml"/><Relationship Id="rId5" Type="http://schemas.openxmlformats.org/officeDocument/2006/relationships/image" Target="../media/image1560.png"/><Relationship Id="rId4" Type="http://schemas.openxmlformats.org/officeDocument/2006/relationships/image" Target="../media/image15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591.png"/><Relationship Id="rId5" Type="http://schemas.microsoft.com/office/2011/relationships/inkAction" Target="../ink/inkAction13.xml"/><Relationship Id="rId4" Type="http://schemas.openxmlformats.org/officeDocument/2006/relationships/image" Target="../media/image15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61.png"/><Relationship Id="rId5" Type="http://schemas.microsoft.com/office/2011/relationships/inkAction" Target="../ink/inkAction14.xml"/><Relationship Id="rId4" Type="http://schemas.openxmlformats.org/officeDocument/2006/relationships/image" Target="../media/image157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600.png"/><Relationship Id="rId4" Type="http://schemas.openxmlformats.org/officeDocument/2006/relationships/image" Target="../media/image1590.png"/><Relationship Id="rId9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notesSlide" Target="../notesSlides/notesSlide3.xml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64.png"/><Relationship Id="rId5" Type="http://schemas.openxmlformats.org/officeDocument/2006/relationships/image" Target="../media/image1611.png"/><Relationship Id="rId4" Type="http://schemas.openxmlformats.org/officeDocument/2006/relationships/image" Target="../media/image163.png"/><Relationship Id="rId9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notesSlide" Target="../notesSlides/notesSlide4.xml"/><Relationship Id="rId7" Type="http://schemas.microsoft.com/office/2011/relationships/inkAction" Target="../ink/inkAction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660.png"/><Relationship Id="rId5" Type="http://schemas.openxmlformats.org/officeDocument/2006/relationships/image" Target="../media/image1650.png"/><Relationship Id="rId4" Type="http://schemas.openxmlformats.org/officeDocument/2006/relationships/image" Target="../media/image16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70.png"/><Relationship Id="rId7" Type="http://schemas.microsoft.com/office/2011/relationships/inkAction" Target="../ink/inkAction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1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70.png"/><Relationship Id="rId5" Type="http://schemas.openxmlformats.org/officeDocument/2006/relationships/image" Target="../media/image320.png"/><Relationship Id="rId4" Type="http://schemas.openxmlformats.org/officeDocument/2006/relationships/image" Target="../media/image169.png"/><Relationship Id="rId9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72.png"/><Relationship Id="rId4" Type="http://schemas.openxmlformats.org/officeDocument/2006/relationships/image" Target="../media/image1691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74.png"/><Relationship Id="rId5" Type="http://schemas.openxmlformats.org/officeDocument/2006/relationships/image" Target="../media/image172.png"/><Relationship Id="rId4" Type="http://schemas.openxmlformats.org/officeDocument/2006/relationships/image" Target="../media/image169.png"/><Relationship Id="rId9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3.png"/><Relationship Id="rId7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360.png"/><Relationship Id="rId5" Type="http://schemas.openxmlformats.org/officeDocument/2006/relationships/image" Target="../media/image180.png"/><Relationship Id="rId10" Type="http://schemas.openxmlformats.org/officeDocument/2006/relationships/image" Target="../media/image181.png"/><Relationship Id="rId4" Type="http://schemas.openxmlformats.org/officeDocument/2006/relationships/image" Target="../media/image320.png"/><Relationship Id="rId9" Type="http://schemas.microsoft.com/office/2011/relationships/inkAction" Target="../ink/inkAction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0.png"/><Relationship Id="rId2" Type="http://schemas.openxmlformats.org/officeDocument/2006/relationships/image" Target="../media/image4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4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image" Target="../media/image173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3.png"/><Relationship Id="rId7" Type="http://schemas.microsoft.com/office/2011/relationships/inkAction" Target="../ink/inkAction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89.png"/><Relationship Id="rId3" Type="http://schemas.openxmlformats.org/officeDocument/2006/relationships/image" Target="../media/image1712.png"/><Relationship Id="rId7" Type="http://schemas.openxmlformats.org/officeDocument/2006/relationships/image" Target="../media/image420.png"/><Relationship Id="rId12" Type="http://schemas.openxmlformats.org/officeDocument/2006/relationships/image" Target="../media/image1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411.png"/><Relationship Id="rId11" Type="http://schemas.openxmlformats.org/officeDocument/2006/relationships/image" Target="../media/image187.png"/><Relationship Id="rId5" Type="http://schemas.openxmlformats.org/officeDocument/2006/relationships/image" Target="../media/image400.png"/><Relationship Id="rId15" Type="http://schemas.openxmlformats.org/officeDocument/2006/relationships/image" Target="../media/image190.png"/><Relationship Id="rId10" Type="http://schemas.openxmlformats.org/officeDocument/2006/relationships/image" Target="../media/image450.png"/><Relationship Id="rId4" Type="http://schemas.openxmlformats.org/officeDocument/2006/relationships/image" Target="../media/image380.png"/><Relationship Id="rId9" Type="http://schemas.openxmlformats.org/officeDocument/2006/relationships/image" Target="../media/image440.png"/><Relationship Id="rId14" Type="http://schemas.microsoft.com/office/2011/relationships/inkAction" Target="../ink/inkAction2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721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91.png"/><Relationship Id="rId11" Type="http://schemas.microsoft.com/office/2011/relationships/inkAction" Target="../ink/inkAction26.xml"/><Relationship Id="rId5" Type="http://schemas.openxmlformats.org/officeDocument/2006/relationships/image" Target="../media/image1751.png"/><Relationship Id="rId10" Type="http://schemas.openxmlformats.org/officeDocument/2006/relationships/image" Target="../media/image195.png"/><Relationship Id="rId4" Type="http://schemas.openxmlformats.org/officeDocument/2006/relationships/image" Target="../media/image1731.png"/><Relationship Id="rId9" Type="http://schemas.openxmlformats.org/officeDocument/2006/relationships/image" Target="../media/image194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image" Target="../media/image1680.png"/><Relationship Id="rId7" Type="http://schemas.openxmlformats.org/officeDocument/2006/relationships/image" Target="../media/image17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711.png"/><Relationship Id="rId5" Type="http://schemas.openxmlformats.org/officeDocument/2006/relationships/image" Target="../media/image1700.png"/><Relationship Id="rId4" Type="http://schemas.openxmlformats.org/officeDocument/2006/relationships/image" Target="../media/image1690.png"/><Relationship Id="rId9" Type="http://schemas.openxmlformats.org/officeDocument/2006/relationships/image" Target="../media/image19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1.png"/><Relationship Id="rId3" Type="http://schemas.openxmlformats.org/officeDocument/2006/relationships/image" Target="../media/image1680.png"/><Relationship Id="rId7" Type="http://schemas.openxmlformats.org/officeDocument/2006/relationships/image" Target="../media/image17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40.png"/><Relationship Id="rId11" Type="http://schemas.openxmlformats.org/officeDocument/2006/relationships/image" Target="../media/image198.png"/><Relationship Id="rId5" Type="http://schemas.openxmlformats.org/officeDocument/2006/relationships/image" Target="../media/image1690.png"/><Relationship Id="rId10" Type="http://schemas.microsoft.com/office/2011/relationships/inkAction" Target="../ink/inkAction28.xml"/><Relationship Id="rId4" Type="http://schemas.openxmlformats.org/officeDocument/2006/relationships/image" Target="../media/image1730.png"/><Relationship Id="rId9" Type="http://schemas.openxmlformats.org/officeDocument/2006/relationships/image" Target="../media/image1760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7" Type="http://schemas.openxmlformats.org/officeDocument/2006/relationships/image" Target="../media/image1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790.png"/><Relationship Id="rId4" Type="http://schemas.openxmlformats.org/officeDocument/2006/relationships/image" Target="../media/image200.png"/><Relationship Id="rId9" Type="http://schemas.openxmlformats.org/officeDocument/2006/relationships/image" Target="../media/image20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png"/><Relationship Id="rId7" Type="http://schemas.openxmlformats.org/officeDocument/2006/relationships/image" Target="../media/image1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790.png"/><Relationship Id="rId10" Type="http://schemas.openxmlformats.org/officeDocument/2006/relationships/image" Target="../media/image201.png"/><Relationship Id="rId4" Type="http://schemas.openxmlformats.org/officeDocument/2006/relationships/image" Target="../media/image1820.png"/><Relationship Id="rId9" Type="http://schemas.microsoft.com/office/2011/relationships/inkAction" Target="../ink/inkAction30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811.png"/><Relationship Id="rId4" Type="http://schemas.openxmlformats.org/officeDocument/2006/relationships/image" Target="../media/image17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png"/><Relationship Id="rId7" Type="http://schemas.openxmlformats.org/officeDocument/2006/relationships/image" Target="../media/image1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1790.png"/><Relationship Id="rId10" Type="http://schemas.openxmlformats.org/officeDocument/2006/relationships/image" Target="../media/image2021.png"/><Relationship Id="rId4" Type="http://schemas.openxmlformats.org/officeDocument/2006/relationships/image" Target="../media/image1850.png"/><Relationship Id="rId9" Type="http://schemas.microsoft.com/office/2011/relationships/inkAction" Target="../ink/inkAction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13.png"/><Relationship Id="rId4" Type="http://schemas.openxmlformats.org/officeDocument/2006/relationships/image" Target="../media/image7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811.png"/><Relationship Id="rId5" Type="http://schemas.openxmlformats.org/officeDocument/2006/relationships/image" Target="../media/image17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notesSlide" Target="../notesSlides/notesSlide6.xml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18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06.png"/><Relationship Id="rId5" Type="http://schemas.microsoft.com/office/2011/relationships/inkAction" Target="../ink/inkAction33.xml"/><Relationship Id="rId4" Type="http://schemas.openxmlformats.org/officeDocument/2006/relationships/image" Target="../media/image19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07.png"/><Relationship Id="rId5" Type="http://schemas.microsoft.com/office/2011/relationships/inkAction" Target="../ink/inkAction34.xml"/><Relationship Id="rId4" Type="http://schemas.openxmlformats.org/officeDocument/2006/relationships/image" Target="../media/image19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microsoft.com/office/2011/relationships/inkAction" Target="../ink/inkAction35.xml"/><Relationship Id="rId4" Type="http://schemas.openxmlformats.org/officeDocument/2006/relationships/image" Target="../media/image19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7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microsoft.com/office/2011/relationships/inkAction" Target="../ink/inkAction36.xml"/><Relationship Id="rId5" Type="http://schemas.openxmlformats.org/officeDocument/2006/relationships/image" Target="../media/image1970.png"/><Relationship Id="rId4" Type="http://schemas.openxmlformats.org/officeDocument/2006/relationships/image" Target="../media/image196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10.png"/><Relationship Id="rId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211.png"/><Relationship Id="rId5" Type="http://schemas.openxmlformats.org/officeDocument/2006/relationships/image" Target="../media/image1990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11/relationships/inkAction" Target="../ink/inkAction38.xml"/><Relationship Id="rId3" Type="http://schemas.openxmlformats.org/officeDocument/2006/relationships/image" Target="../media/image2011.png"/><Relationship Id="rId7" Type="http://schemas.openxmlformats.org/officeDocument/2006/relationships/image" Target="../media/image20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040.png"/><Relationship Id="rId4" Type="http://schemas.openxmlformats.org/officeDocument/2006/relationships/image" Target="../media/image2020.png"/><Relationship Id="rId9" Type="http://schemas.openxmlformats.org/officeDocument/2006/relationships/image" Target="../media/image2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7" Type="http://schemas.openxmlformats.org/officeDocument/2006/relationships/image" Target="../media/image217.png"/><Relationship Id="rId12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16.png"/><Relationship Id="rId11" Type="http://schemas.microsoft.com/office/2011/relationships/inkAction" Target="../ink/inkAction39.xml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7" Type="http://schemas.openxmlformats.org/officeDocument/2006/relationships/image" Target="../media/image217.png"/><Relationship Id="rId12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15.png"/><Relationship Id="rId11" Type="http://schemas.microsoft.com/office/2011/relationships/inkAction" Target="../ink/inkAction40.xml"/><Relationship Id="rId5" Type="http://schemas.openxmlformats.org/officeDocument/2006/relationships/image" Target="../media/image216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721.png"/><Relationship Id="rId7" Type="http://schemas.openxmlformats.org/officeDocument/2006/relationships/image" Target="../media/image192.png"/><Relationship Id="rId12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91.png"/><Relationship Id="rId11" Type="http://schemas.microsoft.com/office/2011/relationships/inkAction" Target="../ink/inkAction41.xml"/><Relationship Id="rId5" Type="http://schemas.openxmlformats.org/officeDocument/2006/relationships/image" Target="../media/image1751.png"/><Relationship Id="rId10" Type="http://schemas.openxmlformats.org/officeDocument/2006/relationships/image" Target="../media/image195.png"/><Relationship Id="rId4" Type="http://schemas.openxmlformats.org/officeDocument/2006/relationships/image" Target="../media/image1731.png"/><Relationship Id="rId9" Type="http://schemas.openxmlformats.org/officeDocument/2006/relationships/image" Target="../media/image1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22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microsoft.com/office/2011/relationships/inkAction" Target="../ink/inkAction42.xml"/><Relationship Id="rId5" Type="http://schemas.openxmlformats.org/officeDocument/2006/relationships/image" Target="../media/image2221.png"/><Relationship Id="rId4" Type="http://schemas.openxmlformats.org/officeDocument/2006/relationships/image" Target="../media/image215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1.png"/><Relationship Id="rId3" Type="http://schemas.openxmlformats.org/officeDocument/2006/relationships/image" Target="../media/image1690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200.png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7" Type="http://schemas.openxmlformats.org/officeDocument/2006/relationships/image" Target="../media/image2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microsoft.com/office/2011/relationships/inkAction" Target="../ink/inkAction44.xml"/><Relationship Id="rId5" Type="http://schemas.openxmlformats.org/officeDocument/2006/relationships/image" Target="../media/image2251.png"/><Relationship Id="rId4" Type="http://schemas.openxmlformats.org/officeDocument/2006/relationships/image" Target="../media/image21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690.png"/><Relationship Id="rId7" Type="http://schemas.microsoft.com/office/2011/relationships/inkAction" Target="../ink/inkAction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230.png"/><Relationship Id="rId5" Type="http://schemas.openxmlformats.org/officeDocument/2006/relationships/image" Target="../media/image2220.png"/><Relationship Id="rId4" Type="http://schemas.openxmlformats.org/officeDocument/2006/relationships/image" Target="../media/image22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7" Type="http://schemas.openxmlformats.org/officeDocument/2006/relationships/image" Target="../media/image2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microsoft.com/office/2011/relationships/inkAction" Target="../ink/inkAction46.xml"/><Relationship Id="rId5" Type="http://schemas.openxmlformats.org/officeDocument/2006/relationships/image" Target="../media/image228.png"/><Relationship Id="rId4" Type="http://schemas.openxmlformats.org/officeDocument/2006/relationships/image" Target="../media/image22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0.png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41.png"/><Relationship Id="rId12" Type="http://schemas.openxmlformats.org/officeDocument/2006/relationships/image" Target="../media/image23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11" Type="http://schemas.openxmlformats.org/officeDocument/2006/relationships/image" Target="../media/image2380.png"/><Relationship Id="rId5" Type="http://schemas.openxmlformats.org/officeDocument/2006/relationships/image" Target="../media/image2321.png"/><Relationship Id="rId10" Type="http://schemas.openxmlformats.org/officeDocument/2006/relationships/image" Target="../media/image2371.png"/><Relationship Id="rId4" Type="http://schemas.openxmlformats.org/officeDocument/2006/relationships/image" Target="../media/image2310.png"/><Relationship Id="rId9" Type="http://schemas.openxmlformats.org/officeDocument/2006/relationships/image" Target="../media/image236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3" Type="http://schemas.microsoft.com/office/2011/relationships/inkAction" Target="../ink/inkAction47.xml"/><Relationship Id="rId12" Type="http://schemas.openxmlformats.org/officeDocument/2006/relationships/image" Target="../media/image23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png"/><Relationship Id="rId11" Type="http://schemas.openxmlformats.org/officeDocument/2006/relationships/image" Target="../media/image2440.png"/><Relationship Id="rId5" Type="http://schemas.openxmlformats.org/officeDocument/2006/relationships/image" Target="../media/image2371.png"/><Relationship Id="rId10" Type="http://schemas.openxmlformats.org/officeDocument/2006/relationships/image" Target="../media/image2430.png"/><Relationship Id="rId9" Type="http://schemas.openxmlformats.org/officeDocument/2006/relationships/image" Target="../media/image2420.png"/><Relationship Id="rId14" Type="http://schemas.openxmlformats.org/officeDocument/2006/relationships/image" Target="../media/image24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7" Type="http://schemas.openxmlformats.org/officeDocument/2006/relationships/image" Target="../media/image2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1.png"/><Relationship Id="rId11" Type="http://schemas.openxmlformats.org/officeDocument/2006/relationships/image" Target="../media/image2390.png"/><Relationship Id="rId10" Type="http://schemas.openxmlformats.org/officeDocument/2006/relationships/image" Target="../media/image2361.png"/><Relationship Id="rId4" Type="http://schemas.openxmlformats.org/officeDocument/2006/relationships/image" Target="../media/image2321.png"/><Relationship Id="rId9" Type="http://schemas.openxmlformats.org/officeDocument/2006/relationships/image" Target="../media/image238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491.png"/><Relationship Id="rId5" Type="http://schemas.openxmlformats.org/officeDocument/2006/relationships/image" Target="../media/image2481.png"/><Relationship Id="rId10" Type="http://schemas.openxmlformats.org/officeDocument/2006/relationships/image" Target="../media/image2521.png"/><Relationship Id="rId4" Type="http://schemas.openxmlformats.org/officeDocument/2006/relationships/image" Target="../media/image2470.png"/><Relationship Id="rId9" Type="http://schemas.microsoft.com/office/2011/relationships/inkAction" Target="../ink/inkAction4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1.png"/><Relationship Id="rId7" Type="http://schemas.openxmlformats.org/officeDocument/2006/relationships/image" Target="../media/image258.png"/><Relationship Id="rId12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257.png"/><Relationship Id="rId11" Type="http://schemas.microsoft.com/office/2011/relationships/inkAction" Target="../ink/inkAction49.xml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6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4.png"/><Relationship Id="rId12" Type="http://schemas.microsoft.com/office/2011/relationships/inkAction" Target="../ink/inkAction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63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6.png"/><Relationship Id="rId4" Type="http://schemas.openxmlformats.org/officeDocument/2006/relationships/image" Target="../media/image2541.png"/><Relationship Id="rId9" Type="http://schemas.openxmlformats.org/officeDocument/2006/relationships/image" Target="../media/image2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270.png"/><Relationship Id="rId5" Type="http://schemas.microsoft.com/office/2011/relationships/inkAction" Target="../ink/inkAction51.xml"/><Relationship Id="rId4" Type="http://schemas.openxmlformats.org/officeDocument/2006/relationships/image" Target="../media/image2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microsoft.com/office/2011/relationships/inkAction" Target="../ink/inkAction52.xml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13" Type="http://schemas.openxmlformats.org/officeDocument/2006/relationships/image" Target="../media/image1713.png"/><Relationship Id="rId18" Type="http://schemas.openxmlformats.org/officeDocument/2006/relationships/image" Target="../media/image2211.png"/><Relationship Id="rId3" Type="http://schemas.openxmlformats.org/officeDocument/2006/relationships/image" Target="../media/image912.png"/><Relationship Id="rId7" Type="http://schemas.openxmlformats.org/officeDocument/2006/relationships/image" Target="../media/image1112.png"/><Relationship Id="rId12" Type="http://schemas.openxmlformats.org/officeDocument/2006/relationships/image" Target="../media/image1612.png"/><Relationship Id="rId17" Type="http://schemas.openxmlformats.org/officeDocument/2006/relationships/image" Target="../media/image21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12.png"/><Relationship Id="rId1" Type="http://schemas.openxmlformats.org/officeDocument/2006/relationships/tags" Target="../tags/tag5.xml"/><Relationship Id="rId6" Type="http://schemas.openxmlformats.org/officeDocument/2006/relationships/image" Target="../media/image1012.png"/><Relationship Id="rId11" Type="http://schemas.openxmlformats.org/officeDocument/2006/relationships/image" Target="../media/image1512.png"/><Relationship Id="rId5" Type="http://schemas.openxmlformats.org/officeDocument/2006/relationships/image" Target="../media/image911.png"/><Relationship Id="rId15" Type="http://schemas.openxmlformats.org/officeDocument/2006/relationships/image" Target="../media/image1912.png"/><Relationship Id="rId10" Type="http://schemas.openxmlformats.org/officeDocument/2006/relationships/image" Target="../media/image1411.png"/><Relationship Id="rId4" Type="http://schemas.openxmlformats.org/officeDocument/2006/relationships/image" Target="../media/image1013.png"/><Relationship Id="rId9" Type="http://schemas.openxmlformats.org/officeDocument/2006/relationships/image" Target="../media/image1313.png"/><Relationship Id="rId14" Type="http://schemas.openxmlformats.org/officeDocument/2006/relationships/image" Target="../media/image18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9.png"/><Relationship Id="rId7" Type="http://schemas.openxmlformats.org/officeDocument/2006/relationships/image" Target="../media/image3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301.png"/><Relationship Id="rId5" Type="http://schemas.openxmlformats.org/officeDocument/2006/relationships/image" Target="../media/image295.png"/><Relationship Id="rId4" Type="http://schemas.openxmlformats.org/officeDocument/2006/relationships/hyperlink" Target="https://en.wikipedia.org/wiki/3D_rotation_group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microsoft.com/office/2011/relationships/inkAction" Target="../ink/inkAction53.xml"/><Relationship Id="rId5" Type="http://schemas.openxmlformats.org/officeDocument/2006/relationships/image" Target="../media/image334.png"/><Relationship Id="rId4" Type="http://schemas.openxmlformats.org/officeDocument/2006/relationships/image" Target="../media/image33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microsoft.com/office/2011/relationships/inkAction" Target="../ink/inkAction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4" Type="http://schemas.openxmlformats.org/officeDocument/2006/relationships/image" Target="../media/image25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microsoft.com/office/2011/relationships/inkAction" Target="../ink/inkAction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337.png"/><Relationship Id="rId11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microsoft.com/office/2011/relationships/inkAction" Target="../ink/inkAction56.xml"/><Relationship Id="rId5" Type="http://schemas.openxmlformats.org/officeDocument/2006/relationships/image" Target="../media/image3520.png"/><Relationship Id="rId4" Type="http://schemas.openxmlformats.org/officeDocument/2006/relationships/image" Target="../media/image3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-128724" y="1081489"/>
            <a:ext cx="11939725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EA3FF"/>
            </a:solidFill>
            <a:ln w="190500">
              <a:solidFill>
                <a:srgbClr val="14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502094" y="203084"/>
              <a:ext cx="1653017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18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9A8451-B092-71C9-E7C4-01CDA93E83AF}"/>
              </a:ext>
            </a:extLst>
          </p:cNvPr>
          <p:cNvSpPr txBox="1"/>
          <p:nvPr/>
        </p:nvSpPr>
        <p:spPr>
          <a:xfrm>
            <a:off x="793415" y="840412"/>
            <a:ext cx="10506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0" b="1" dirty="0">
                <a:solidFill>
                  <a:srgbClr val="FF0000"/>
                </a:solidFill>
              </a:rPr>
              <a:t>Irreducible</a:t>
            </a:r>
            <a:endParaRPr lang="en-CA" sz="180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9F379-0129-5E9A-A73C-CE8724633DDB}"/>
              </a:ext>
            </a:extLst>
          </p:cNvPr>
          <p:cNvSpPr/>
          <p:nvPr/>
        </p:nvSpPr>
        <p:spPr>
          <a:xfrm>
            <a:off x="554188" y="4859005"/>
            <a:ext cx="11489247" cy="22325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FB0649-6003-C9E9-31F0-EFE803D49722}"/>
              </a:ext>
            </a:extLst>
          </p:cNvPr>
          <p:cNvSpPr txBox="1"/>
          <p:nvPr/>
        </p:nvSpPr>
        <p:spPr>
          <a:xfrm>
            <a:off x="911892" y="4956715"/>
            <a:ext cx="10660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0" b="1" dirty="0"/>
              <a:t>Representations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1164DDE-BA40-9871-FC96-5E87B33059FA}"/>
              </a:ext>
            </a:extLst>
          </p:cNvPr>
          <p:cNvSpPr/>
          <p:nvPr/>
        </p:nvSpPr>
        <p:spPr>
          <a:xfrm>
            <a:off x="-647700" y="2758357"/>
            <a:ext cx="13411200" cy="28886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6E9671B-6F00-16E6-057E-250A05FA4E28}"/>
              </a:ext>
            </a:extLst>
          </p:cNvPr>
          <p:cNvGrpSpPr/>
          <p:nvPr/>
        </p:nvGrpSpPr>
        <p:grpSpPr>
          <a:xfrm>
            <a:off x="-957264" y="1419662"/>
            <a:ext cx="14041096" cy="5787681"/>
            <a:chOff x="-957264" y="886262"/>
            <a:chExt cx="14041096" cy="578768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3E54BFF-B5D4-C49C-C670-BF5D21E345CA}"/>
                </a:ext>
              </a:extLst>
            </p:cNvPr>
            <p:cNvGrpSpPr/>
            <p:nvPr/>
          </p:nvGrpSpPr>
          <p:grpSpPr>
            <a:xfrm>
              <a:off x="-957264" y="2981769"/>
              <a:ext cx="14017856" cy="3692174"/>
              <a:chOff x="1785727" y="3582766"/>
              <a:chExt cx="14017856" cy="3692174"/>
            </a:xfrm>
          </p:grpSpPr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37BF696C-483B-3862-5523-01FBA8C90730}"/>
                  </a:ext>
                </a:extLst>
              </p:cNvPr>
              <p:cNvSpPr/>
              <p:nvPr/>
            </p:nvSpPr>
            <p:spPr>
              <a:xfrm rot="18900000">
                <a:off x="1785727" y="3582767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38453FC8-DE6B-3AA3-E126-31EC347587CB}"/>
                  </a:ext>
                </a:extLst>
              </p:cNvPr>
              <p:cNvSpPr/>
              <p:nvPr/>
            </p:nvSpPr>
            <p:spPr>
              <a:xfrm rot="18900000">
                <a:off x="4315225" y="3582766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2013BC59-CB68-EB8A-CE1B-2F89FFE6D9B0}"/>
                  </a:ext>
                </a:extLst>
              </p:cNvPr>
              <p:cNvSpPr/>
              <p:nvPr/>
            </p:nvSpPr>
            <p:spPr>
              <a:xfrm rot="18900000">
                <a:off x="6953031" y="3582767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759FC5C8-EC2C-9364-5E2E-555C956BE213}"/>
                  </a:ext>
                </a:extLst>
              </p:cNvPr>
              <p:cNvSpPr/>
              <p:nvPr/>
            </p:nvSpPr>
            <p:spPr>
              <a:xfrm rot="18900000">
                <a:off x="9474149" y="3583311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D3E4540A-07F8-28AA-7363-5A2887A52D1F}"/>
                  </a:ext>
                </a:extLst>
              </p:cNvPr>
              <p:cNvSpPr/>
              <p:nvPr/>
            </p:nvSpPr>
            <p:spPr>
              <a:xfrm rot="18900000">
                <a:off x="12111955" y="3583312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FF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5F4DEA2-DCB9-A7F8-7F8C-857C745EED14}"/>
                </a:ext>
              </a:extLst>
            </p:cNvPr>
            <p:cNvGrpSpPr/>
            <p:nvPr/>
          </p:nvGrpSpPr>
          <p:grpSpPr>
            <a:xfrm rot="10800000">
              <a:off x="-934024" y="886262"/>
              <a:ext cx="14017856" cy="3692174"/>
              <a:chOff x="1785727" y="3582766"/>
              <a:chExt cx="14017856" cy="3692174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CBFE44EB-7C34-8CAB-E6DB-08E3FDC20556}"/>
                  </a:ext>
                </a:extLst>
              </p:cNvPr>
              <p:cNvSpPr/>
              <p:nvPr/>
            </p:nvSpPr>
            <p:spPr>
              <a:xfrm rot="18900000">
                <a:off x="1785727" y="3582767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D0C9830B-E72A-5934-ACEB-1674E8A77DEE}"/>
                  </a:ext>
                </a:extLst>
              </p:cNvPr>
              <p:cNvSpPr/>
              <p:nvPr/>
            </p:nvSpPr>
            <p:spPr>
              <a:xfrm rot="18900000">
                <a:off x="4315225" y="3582766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A7ED82A2-F6E2-50E4-F55B-CE0CABD7C1F3}"/>
                  </a:ext>
                </a:extLst>
              </p:cNvPr>
              <p:cNvSpPr/>
              <p:nvPr/>
            </p:nvSpPr>
            <p:spPr>
              <a:xfrm rot="18900000">
                <a:off x="6953031" y="3582767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A6A50C1A-4F70-3E60-9973-2856AF019D24}"/>
                  </a:ext>
                </a:extLst>
              </p:cNvPr>
              <p:cNvSpPr/>
              <p:nvPr/>
            </p:nvSpPr>
            <p:spPr>
              <a:xfrm rot="18900000">
                <a:off x="9474149" y="3583311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A795DF93-10A3-7237-9841-197600699DF5}"/>
                  </a:ext>
                </a:extLst>
              </p:cNvPr>
              <p:cNvSpPr/>
              <p:nvPr/>
            </p:nvSpPr>
            <p:spPr>
              <a:xfrm rot="18900000">
                <a:off x="12111955" y="3583312"/>
                <a:ext cx="3691628" cy="3691628"/>
              </a:xfrm>
              <a:prstGeom prst="arc">
                <a:avLst>
                  <a:gd name="adj1" fmla="val 17441374"/>
                  <a:gd name="adj2" fmla="val 20566176"/>
                </a:avLst>
              </a:prstGeom>
              <a:ln w="114300"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397540E-8379-CA5A-B6A4-8164F1A724F9}"/>
                </a:ext>
              </a:extLst>
            </p:cNvPr>
            <p:cNvGrpSpPr/>
            <p:nvPr/>
          </p:nvGrpSpPr>
          <p:grpSpPr>
            <a:xfrm>
              <a:off x="384953" y="2821785"/>
              <a:ext cx="11373845" cy="1670544"/>
              <a:chOff x="384953" y="2821785"/>
              <a:chExt cx="11373845" cy="1670544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148314F-E9A2-587F-132C-DC7A24E1E052}"/>
                  </a:ext>
                </a:extLst>
              </p:cNvPr>
              <p:cNvSpPr/>
              <p:nvPr/>
            </p:nvSpPr>
            <p:spPr>
              <a:xfrm>
                <a:off x="1695843" y="3242531"/>
                <a:ext cx="1028700" cy="1028700"/>
              </a:xfrm>
              <a:prstGeom prst="ellipse">
                <a:avLst/>
              </a:prstGeom>
              <a:solidFill>
                <a:srgbClr val="AEA3FF"/>
              </a:solidFill>
              <a:ln w="57150">
                <a:solidFill>
                  <a:srgbClr val="1400A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FBE74BA-ABFE-68B4-E88C-3542B0E3241B}"/>
                  </a:ext>
                </a:extLst>
              </p:cNvPr>
              <p:cNvSpPr/>
              <p:nvPr/>
            </p:nvSpPr>
            <p:spPr>
              <a:xfrm>
                <a:off x="4254867" y="3242531"/>
                <a:ext cx="1028700" cy="1028700"/>
              </a:xfrm>
              <a:prstGeom prst="ellipse">
                <a:avLst/>
              </a:prstGeom>
              <a:solidFill>
                <a:srgbClr val="A3CDFF"/>
              </a:solidFill>
              <a:ln w="57150">
                <a:solidFill>
                  <a:srgbClr val="004AA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34F8459-A263-27EF-A585-D439112A612E}"/>
                  </a:ext>
                </a:extLst>
              </p:cNvPr>
              <p:cNvSpPr/>
              <p:nvPr/>
            </p:nvSpPr>
            <p:spPr>
              <a:xfrm>
                <a:off x="6812335" y="3237284"/>
                <a:ext cx="1028700" cy="1028700"/>
              </a:xfrm>
              <a:prstGeom prst="ellipse">
                <a:avLst/>
              </a:prstGeom>
              <a:solidFill>
                <a:srgbClr val="A3FFF6"/>
              </a:solidFill>
              <a:ln w="57150">
                <a:solidFill>
                  <a:srgbClr val="00A49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D50303F-CA84-FF56-7779-0D0DEB855742}"/>
                  </a:ext>
                </a:extLst>
              </p:cNvPr>
              <p:cNvSpPr/>
              <p:nvPr/>
            </p:nvSpPr>
            <p:spPr>
              <a:xfrm>
                <a:off x="9369803" y="3237284"/>
                <a:ext cx="1028700" cy="1028700"/>
              </a:xfrm>
              <a:prstGeom prst="ellipse">
                <a:avLst/>
              </a:prstGeom>
              <a:solidFill>
                <a:srgbClr val="A3FFCD"/>
              </a:solidFill>
              <a:ln w="57150">
                <a:solidFill>
                  <a:srgbClr val="0076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8A9BB18-C04F-0D1E-7FBF-66867808591B}"/>
                  </a:ext>
                </a:extLst>
              </p:cNvPr>
              <p:cNvGrpSpPr/>
              <p:nvPr/>
            </p:nvGrpSpPr>
            <p:grpSpPr>
              <a:xfrm>
                <a:off x="384953" y="2821785"/>
                <a:ext cx="11373845" cy="1670544"/>
                <a:chOff x="384953" y="2821785"/>
                <a:chExt cx="11373845" cy="16705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3B577F7A-9319-0421-FEAD-03EC209A4A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4953" y="2821785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FF66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>
                      <a:extLst>
                        <a:ext uri="{FF2B5EF4-FFF2-40B4-BE49-F238E27FC236}">
                          <a16:creationId xmlns:a16="http://schemas.microsoft.com/office/drawing/2014/main" id="{3B577F7A-9319-0421-FEAD-03EC209A4A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4953" y="2821785"/>
                      <a:ext cx="1032334" cy="83099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DE96536-9A6D-DC31-A368-7AA613F2A2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321" y="3652782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2DE96536-9A6D-DC31-A368-7AA613F2A2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321" y="3652782"/>
                      <a:ext cx="1032334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E4B61E8E-6C28-48B4-B8A7-90A040D015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7619" y="2824062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FF66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E4B61E8E-6C28-48B4-B8A7-90A040D015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7619" y="2824062"/>
                      <a:ext cx="1032334" cy="83099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A8133CDF-6EDF-5277-3A08-1D844508BA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9987" y="3655059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A8133CDF-6EDF-5277-3A08-1D844508BA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9987" y="3655059"/>
                      <a:ext cx="1032334" cy="83099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5C16CBC7-47C5-C6F8-D767-FF1FD9BA7E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47197" y="2828058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FF66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5C16CBC7-47C5-C6F8-D767-FF1FD9BA7E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7197" y="2828058"/>
                      <a:ext cx="1032334" cy="83099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15AF5C76-AF68-951E-7FB7-9E269A21C1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9565" y="3659055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15AF5C76-AF68-951E-7FB7-9E269A21C1A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9565" y="3659055"/>
                      <a:ext cx="1032334" cy="83099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TextBox 105">
                      <a:extLst>
                        <a:ext uri="{FF2B5EF4-FFF2-40B4-BE49-F238E27FC236}">
                          <a16:creationId xmlns:a16="http://schemas.microsoft.com/office/drawing/2014/main" id="{CA0BBD4D-1F0F-A280-6590-90B5317B8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99863" y="2830335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FF66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TextBox 105">
                      <a:extLst>
                        <a:ext uri="{FF2B5EF4-FFF2-40B4-BE49-F238E27FC236}">
                          <a16:creationId xmlns:a16="http://schemas.microsoft.com/office/drawing/2014/main" id="{CA0BBD4D-1F0F-A280-6590-90B5317B81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99863" y="2830335"/>
                      <a:ext cx="1032334" cy="83099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EBA294EF-E232-094D-6EC0-4942F01520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12231" y="3661332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EBA294EF-E232-094D-6EC0-4942F01520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2231" y="3661332"/>
                      <a:ext cx="1032334" cy="83099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930B4C9C-3C6B-3C66-1FCB-9A7C6F0925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14096" y="2830335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FF66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930B4C9C-3C6B-3C66-1FCB-9A7C6F0925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14096" y="2830335"/>
                      <a:ext cx="1032334" cy="83099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00C93AFD-B90E-B9B3-A849-B7EF247993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26464" y="3661332"/>
                      <a:ext cx="1032334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8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00C93AFD-B90E-B9B3-A849-B7EF247993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26464" y="3661332"/>
                      <a:ext cx="1032334" cy="83099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37B02EC5-F745-AD91-318E-ADBF19B9854C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558" y="3389588"/>
                    <a:ext cx="1234248" cy="6955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9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CA" sz="29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CA" sz="2900" b="1" dirty="0"/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37B02EC5-F745-AD91-318E-ADBF19B985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7558" y="3389588"/>
                    <a:ext cx="1234248" cy="6955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F274BA40-BCD1-2EFB-ED2A-E9090B710380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881" y="3389588"/>
                    <a:ext cx="1213396" cy="6955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9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CA" sz="29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CA" sz="2900" b="1" dirty="0"/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F274BA40-BCD1-2EFB-ED2A-E9090B7103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9881" y="3389588"/>
                    <a:ext cx="1213396" cy="6955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A6932ABE-B982-7478-816A-463519121392}"/>
                      </a:ext>
                    </a:extLst>
                  </p:cNvPr>
                  <p:cNvSpPr txBox="1"/>
                  <p:nvPr/>
                </p:nvSpPr>
                <p:spPr>
                  <a:xfrm>
                    <a:off x="4127248" y="3389588"/>
                    <a:ext cx="1234248" cy="6955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9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CA" sz="29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CA" sz="2900" b="1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A6932ABE-B982-7478-816A-4635191213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7248" y="3389588"/>
                    <a:ext cx="1234248" cy="69557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B8C3803-29FB-A544-BD06-FCA3B71F0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582111" y="3397208"/>
                    <a:ext cx="1213396" cy="6955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9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CA" sz="29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num>
                            <m:den>
                              <m:r>
                                <a:rPr lang="en-GB" sz="2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oMath>
                      </m:oMathPara>
                    </a14:m>
                    <a:endParaRPr lang="en-CA" sz="2900" b="1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FB8C3803-29FB-A544-BD06-FCA3B71F0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111" y="3397208"/>
                    <a:ext cx="1213396" cy="69557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997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A8ECA-562A-3FE9-16B3-D15A9DE8A250}"/>
                  </a:ext>
                </a:extLst>
              </p:cNvPr>
              <p:cNvSpPr txBox="1"/>
              <p:nvPr/>
            </p:nvSpPr>
            <p:spPr>
              <a:xfrm>
                <a:off x="257174" y="3392488"/>
                <a:ext cx="710881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A8ECA-562A-3FE9-16B3-D15A9DE8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3392488"/>
                <a:ext cx="710881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D2B76-2749-2D1D-74D5-CD8E9DF25DD5}"/>
                  </a:ext>
                </a:extLst>
              </p:cNvPr>
              <p:cNvSpPr txBox="1"/>
              <p:nvPr/>
            </p:nvSpPr>
            <p:spPr>
              <a:xfrm>
                <a:off x="7649029" y="3238599"/>
                <a:ext cx="428171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D2B76-2749-2D1D-74D5-CD8E9DF2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29" y="3238599"/>
                <a:ext cx="428171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B024B-D788-017E-66D5-AB0583D4FA7A}"/>
                  </a:ext>
                </a:extLst>
              </p:cNvPr>
              <p:cNvSpPr txBox="1"/>
              <p:nvPr/>
            </p:nvSpPr>
            <p:spPr>
              <a:xfrm>
                <a:off x="257174" y="5166749"/>
                <a:ext cx="9235170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000"/>
                            <m:t>𝟙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B024B-D788-017E-66D5-AB0583D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5166749"/>
                <a:ext cx="9235170" cy="720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54A0AB-C1D1-458A-1909-F44CE83289CE}"/>
                  </a:ext>
                </a:extLst>
              </p:cNvPr>
              <p:cNvSpPr txBox="1"/>
              <p:nvPr/>
            </p:nvSpPr>
            <p:spPr>
              <a:xfrm>
                <a:off x="7365984" y="5920877"/>
                <a:ext cx="4756331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54A0AB-C1D1-458A-1909-F44CE8328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84" y="5920877"/>
                <a:ext cx="475633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F0E8256-0E68-EA63-F4D1-00E654383B5F}"/>
              </a:ext>
            </a:extLst>
          </p:cNvPr>
          <p:cNvGrpSpPr/>
          <p:nvPr/>
        </p:nvGrpSpPr>
        <p:grpSpPr>
          <a:xfrm>
            <a:off x="2522354" y="4005207"/>
            <a:ext cx="2291445" cy="909711"/>
            <a:chOff x="2251527" y="3993793"/>
            <a:chExt cx="2291445" cy="909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13D08E-AE05-199C-B336-4E0243237469}"/>
                </a:ext>
              </a:extLst>
            </p:cNvPr>
            <p:cNvSpPr txBox="1"/>
            <p:nvPr/>
          </p:nvSpPr>
          <p:spPr>
            <a:xfrm>
              <a:off x="2251527" y="4380284"/>
              <a:ext cx="2291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group identity</a:t>
              </a:r>
              <a:endParaRPr lang="en-CA" sz="28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6BC1A8-6CCA-4762-E20D-3412B12CA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358" y="3993793"/>
              <a:ext cx="0" cy="4155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71DFD-BC54-BE7E-1720-9BDD4FD2F279}"/>
                  </a:ext>
                </a:extLst>
              </p:cNvPr>
              <p:cNvSpPr txBox="1"/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71DFD-BC54-BE7E-1720-9BDD4F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10BF6-8619-023D-A27A-A839EB1E9C93}"/>
                  </a:ext>
                </a:extLst>
              </p:cNvPr>
              <p:cNvSpPr txBox="1"/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 Representation</a:t>
                </a:r>
                <a:r>
                  <a:rPr lang="en-GB" sz="4800" dirty="0"/>
                  <a:t> = function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800" dirty="0"/>
                  <a:t> from group member in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sz="4800" dirty="0"/>
                  <a:t> to an invertible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 matrix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10BF6-8619-023D-A27A-A839EB1E9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blipFill>
                <a:blip r:embed="rId8"/>
                <a:stretch>
                  <a:fillRect l="-2252" t="-8527" r="-601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12413A5-7148-4639-65FF-22B2B8EB5B89}"/>
              </a:ext>
            </a:extLst>
          </p:cNvPr>
          <p:cNvGrpSpPr/>
          <p:nvPr/>
        </p:nvGrpSpPr>
        <p:grpSpPr>
          <a:xfrm>
            <a:off x="6060559" y="1431184"/>
            <a:ext cx="6165533" cy="1533077"/>
            <a:chOff x="6060559" y="1431184"/>
            <a:chExt cx="6165533" cy="1533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D41D21-6E2A-96AB-26BA-3E6BF410B35D}"/>
                    </a:ext>
                  </a:extLst>
                </p:cNvPr>
                <p:cNvSpPr txBox="1"/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D41D21-6E2A-96AB-26BA-3E6BF410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D80439-0BF0-A93A-E295-4F854F875DB7}"/>
                    </a:ext>
                  </a:extLst>
                </p:cNvPr>
                <p:cNvSpPr txBox="1"/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D80439-0BF0-A93A-E295-4F854F875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42E555-1650-2A47-EFDF-678594A92B1A}"/>
                </a:ext>
              </a:extLst>
            </p:cNvPr>
            <p:cNvSpPr txBox="1"/>
            <p:nvPr/>
          </p:nvSpPr>
          <p:spPr>
            <a:xfrm>
              <a:off x="6181720" y="1431184"/>
              <a:ext cx="2887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“preserve”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1C8F5-7E93-22CE-768A-EB4F4E332AF6}"/>
                </a:ext>
              </a:extLst>
            </p:cNvPr>
            <p:cNvSpPr/>
            <p:nvPr/>
          </p:nvSpPr>
          <p:spPr>
            <a:xfrm>
              <a:off x="6078861" y="1474246"/>
              <a:ext cx="6038846" cy="14900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342C9E-40A1-C4FD-D0E1-59AD7CB306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4560" y="3988440"/>
              <a:ext cx="9629640" cy="237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342C9E-40A1-C4FD-D0E1-59AD7CB30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5200" y="3979080"/>
                <a:ext cx="9648360" cy="239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46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034">
        <p:fade/>
      </p:transition>
    </mc:Choice>
    <mc:Fallback xmlns="">
      <p:transition spd="med" advTm="32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206477" y="2763723"/>
                <a:ext cx="11769214" cy="4127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4000" dirty="0"/>
                          <m:t>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4000" dirty="0"/>
                          <m:t>1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0  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0+1</m:t>
                            </m:r>
                          </m:e>
                        </m:d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(+1+1)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+1+1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 =  0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2763723"/>
                <a:ext cx="11769214" cy="4127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</a:t>
                </a: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   ⇒ 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blipFill>
                <a:blip r:embed="rId6"/>
                <a:stretch>
                  <a:fillRect l="-244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A4D8EC-4FFB-E744-0174-1F026ABADF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86240" y="2909520"/>
              <a:ext cx="975960" cy="385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A4D8EC-4FFB-E744-0174-1F026ABADF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76880" y="2900160"/>
                <a:ext cx="994680" cy="38782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D41A571-8818-EFEF-BD8C-BBF993ED6B9C}"/>
              </a:ext>
            </a:extLst>
          </p:cNvPr>
          <p:cNvSpPr/>
          <p:nvPr/>
        </p:nvSpPr>
        <p:spPr>
          <a:xfrm>
            <a:off x="9786240" y="6682577"/>
            <a:ext cx="1141950" cy="17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31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71"/>
    </mc:Choice>
    <mc:Fallback xmlns="">
      <p:transition advTm="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206477" y="2763723"/>
                <a:ext cx="11769214" cy="4204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=  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4000" dirty="0"/>
                          <m:t>1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CA" sz="4000" b="0" i="0" dirty="0" smtClean="0"/>
                          <m:t>2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0  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CA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(+1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rad>
                    <m:r>
                      <a:rPr lang="en-CA" sz="40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(+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 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CA" sz="4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2763723"/>
                <a:ext cx="11769214" cy="4204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</a:t>
                </a: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</m:t>
                    </m:r>
                    <m:r>
                      <a:rPr lang="en-CA" sz="4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   ⇒ 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blipFill>
                <a:blip r:embed="rId6"/>
                <a:stretch>
                  <a:fillRect l="-244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653C0E-71A8-AED1-4D5D-03000AC489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55360" y="3468600"/>
              <a:ext cx="862920" cy="330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653C0E-71A8-AED1-4D5D-03000AC48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46000" y="3459240"/>
                <a:ext cx="881640" cy="331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5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28">
        <p:fade/>
      </p:transition>
    </mc:Choice>
    <mc:Fallback xmlns="">
      <p:transition spd="med" advTm="9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553412"/>
                  </p:ext>
                </p:extLst>
              </p:nvPr>
            </p:nvGraphicFramePr>
            <p:xfrm>
              <a:off x="0" y="823229"/>
              <a:ext cx="12192000" cy="24337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6553412"/>
                  </p:ext>
                </p:extLst>
              </p:nvPr>
            </p:nvGraphicFramePr>
            <p:xfrm>
              <a:off x="0" y="823229"/>
              <a:ext cx="12192000" cy="24337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4337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" t="-250" r="-200300" b="-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0" t="-250" r="-100601" b="-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0" t="-250" r="-450" b="-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151562"/>
                  </p:ext>
                </p:extLst>
              </p:nvPr>
            </p:nvGraphicFramePr>
            <p:xfrm>
              <a:off x="0" y="4123098"/>
              <a:ext cx="12191999" cy="26855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151562"/>
                  </p:ext>
                </p:extLst>
              </p:nvPr>
            </p:nvGraphicFramePr>
            <p:xfrm>
              <a:off x="0" y="4123098"/>
              <a:ext cx="12191999" cy="26855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6855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4" t="-227" r="-204407" b="-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0909" t="-227" r="-85262" b="-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5000" t="-227" r="-487" b="-4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/>
              <p:nvPr/>
            </p:nvSpPr>
            <p:spPr>
              <a:xfrm>
                <a:off x="92962" y="-98938"/>
                <a:ext cx="91100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Spin-</a:t>
                </a:r>
                <a14:m>
                  <m:oMath xmlns:m="http://schemas.openxmlformats.org/officeDocument/2006/math"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400" dirty="0"/>
                  <a:t> Representation of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-98938"/>
                <a:ext cx="9110032" cy="923330"/>
              </a:xfrm>
              <a:prstGeom prst="rect">
                <a:avLst/>
              </a:prstGeom>
              <a:blipFill>
                <a:blip r:embed="rId6"/>
                <a:stretch>
                  <a:fillRect l="-354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5661316" y="3168842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7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0"/>
    </mc:Choice>
    <mc:Fallback xmlns="">
      <p:transition spd="slow" advTm="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823229"/>
              <a:ext cx="12192000" cy="24337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823229"/>
              <a:ext cx="12192000" cy="24337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4337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" t="-250" r="-200300" b="-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450" t="-250" r="-100601" b="-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150" t="-250" r="-450" b="-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4123098"/>
              <a:ext cx="12191999" cy="26855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GB" sz="2600" i="1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rad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6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6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+2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4123098"/>
              <a:ext cx="12191999" cy="26855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6855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4" t="-227" r="-204407" b="-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0909" t="-227" r="-85262" b="-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5000" t="-227" r="-487" b="-4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/>
              <p:nvPr/>
            </p:nvSpPr>
            <p:spPr>
              <a:xfrm>
                <a:off x="92962" y="-98938"/>
                <a:ext cx="91100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Spin-</a:t>
                </a:r>
                <a14:m>
                  <m:oMath xmlns:m="http://schemas.openxmlformats.org/officeDocument/2006/math">
                    <m:r>
                      <a:rPr lang="en-CA" sz="54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400" dirty="0"/>
                  <a:t> Representation of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-98938"/>
                <a:ext cx="9110032" cy="923330"/>
              </a:xfrm>
              <a:prstGeom prst="rect">
                <a:avLst/>
              </a:prstGeom>
              <a:blipFill>
                <a:blip r:embed="rId6"/>
                <a:stretch>
                  <a:fillRect l="-354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5661316" y="3168842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2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0"/>
    </mc:Choice>
    <mc:Fallback xmlns="">
      <p:transition spd="slow" advTm="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/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r>
                      <a:rPr lang="en-CA" sz="60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6000" dirty="0"/>
                  <a:t> Representation of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blipFill>
                <a:blip r:embed="rId4"/>
                <a:stretch>
                  <a:fillRect l="-351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43D57D-4318-CC4E-5492-CF17EFDA65D3}"/>
                  </a:ext>
                </a:extLst>
              </p:cNvPr>
              <p:cNvSpPr txBox="1"/>
              <p:nvPr/>
            </p:nvSpPr>
            <p:spPr>
              <a:xfrm>
                <a:off x="2076450" y="1227438"/>
                <a:ext cx="8039100" cy="2365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eqArr>
                                <m:eqArr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43D57D-4318-CC4E-5492-CF17EFDA6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1227438"/>
                <a:ext cx="8039100" cy="23650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9C1D1-62A7-0999-3C4C-684ED6E2CE35}"/>
                  </a:ext>
                </a:extLst>
              </p:cNvPr>
              <p:cNvSpPr txBox="1"/>
              <p:nvPr/>
            </p:nvSpPr>
            <p:spPr>
              <a:xfrm>
                <a:off x="0" y="3729676"/>
                <a:ext cx="12192000" cy="3056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2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eqArr>
                                <m:eqArr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9C1D1-62A7-0999-3C4C-684ED6E2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9676"/>
                <a:ext cx="12192000" cy="30561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17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2">
        <p:fade/>
      </p:transition>
    </mc:Choice>
    <mc:Fallback xmlns="">
      <p:transition spd="med" advTm="12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0E46-FC40-0DD6-A16F-9F903D3BB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2A648-ECF1-94E6-25BF-1CB24DDFBDC3}"/>
                  </a:ext>
                </a:extLst>
              </p:cNvPr>
              <p:cNvSpPr txBox="1"/>
              <p:nvPr/>
            </p:nvSpPr>
            <p:spPr>
              <a:xfrm>
                <a:off x="0" y="114300"/>
                <a:ext cx="12192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900" dirty="0"/>
                  <a:t>Irreducible Representation of </a:t>
                </a:r>
                <a14:m>
                  <m:oMath xmlns:m="http://schemas.openxmlformats.org/officeDocument/2006/math">
                    <m:r>
                      <a:rPr lang="en-CA" sz="4900" i="1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9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900" dirty="0"/>
                  <a:t> and </a:t>
                </a:r>
                <a14:m>
                  <m:oMath xmlns:m="http://schemas.openxmlformats.org/officeDocument/2006/math">
                    <m:r>
                      <a:rPr lang="en-CA" sz="49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4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9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2A648-ECF1-94E6-25BF-1CB24DD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"/>
                <a:ext cx="12192000" cy="861774"/>
              </a:xfrm>
              <a:prstGeom prst="rect">
                <a:avLst/>
              </a:prstGeom>
              <a:blipFill>
                <a:blip r:embed="rId4"/>
                <a:stretch>
                  <a:fillRect l="-1650" t="-16312" b="-361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FA3CEE-8C4B-1EB7-A429-F59801C6D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12969"/>
                  </p:ext>
                </p:extLst>
              </p:nvPr>
            </p:nvGraphicFramePr>
            <p:xfrm>
              <a:off x="35812" y="1536908"/>
              <a:ext cx="12099038" cy="44950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48227">
                      <a:extLst>
                        <a:ext uri="{9D8B030D-6E8A-4147-A177-3AD203B41FA5}">
                          <a16:colId xmlns:a16="http://schemas.microsoft.com/office/drawing/2014/main" val="3511380145"/>
                        </a:ext>
                      </a:extLst>
                    </a:gridCol>
                    <a:gridCol w="1429964">
                      <a:extLst>
                        <a:ext uri="{9D8B030D-6E8A-4147-A177-3AD203B41FA5}">
                          <a16:colId xmlns:a16="http://schemas.microsoft.com/office/drawing/2014/main" val="3238899658"/>
                        </a:ext>
                      </a:extLst>
                    </a:gridCol>
                    <a:gridCol w="2167597">
                      <a:extLst>
                        <a:ext uri="{9D8B030D-6E8A-4147-A177-3AD203B41FA5}">
                          <a16:colId xmlns:a16="http://schemas.microsoft.com/office/drawing/2014/main" val="2052395730"/>
                        </a:ext>
                      </a:extLst>
                    </a:gridCol>
                    <a:gridCol w="2171700">
                      <a:extLst>
                        <a:ext uri="{9D8B030D-6E8A-4147-A177-3AD203B41FA5}">
                          <a16:colId xmlns:a16="http://schemas.microsoft.com/office/drawing/2014/main" val="3266379316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1530622298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3050237490"/>
                        </a:ext>
                      </a:extLst>
                    </a:gridCol>
                  </a:tblGrid>
                  <a:tr h="911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Irrep.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CA" sz="360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6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6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415858"/>
                      </a:ext>
                    </a:extLst>
                  </a:tr>
                  <a:tr h="176604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1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GB" sz="17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CA" sz="17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CA" sz="170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CA" sz="170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7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17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7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7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4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GB" sz="14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2040163"/>
                      </a:ext>
                    </a:extLst>
                  </a:tr>
                  <a:tr h="1817008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CA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b="0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CA" sz="480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480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24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24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2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220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20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200" b="0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220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2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4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4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4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GB" sz="14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GB" sz="14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GB" sz="14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den>
                                                        </m:f>
                                                        <m:r>
                                                          <a:rPr lang="en-GB" sz="1450" i="1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4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GB" sz="14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den>
                                                        </m:f>
                                                        <m:r>
                                                          <a:rPr lang="en-GB" sz="1450" i="1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4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4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GB" sz="145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den>
                                                        </m:f>
                                                        <m:r>
                                                          <a:rPr lang="en-GB" sz="1450" i="1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45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45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4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r>
                                                          <a:rPr lang="en-GB" sz="14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f>
                                                          <m:fPr>
                                                            <m:ctrlP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fPr>
                                                          <m:num>
                                                            <m: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num>
                                                          <m:den>
                                                            <m:r>
                                                              <a:rPr lang="en-GB" sz="145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den>
                                                        </m:f>
                                                        <m:r>
                                                          <a:rPr lang="en-GB" sz="1450" i="1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4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2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2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25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250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  <m:r>
                                                          <a:rPr lang="en-GB" sz="1250" b="0" smtClean="0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2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2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12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25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25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250" b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25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125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12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2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2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250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12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125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sSup>
                                                      <m:sSupPr>
                                                        <m:ctrlPr>
                                                          <a:rPr lang="en-GB" sz="125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𝑒</m:t>
                                                        </m:r>
                                                      </m:e>
                                                      <m:sup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  <m:r>
                                                          <a:rPr lang="en-GB" sz="1250" b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  <m:r>
                                                          <a:rPr lang="en-GB" sz="1250">
                                                            <a:solidFill>
                                                              <a:srgbClr val="FF66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12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06133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FA3CEE-8C4B-1EB7-A429-F59801C6D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12969"/>
                  </p:ext>
                </p:extLst>
              </p:nvPr>
            </p:nvGraphicFramePr>
            <p:xfrm>
              <a:off x="35812" y="1536908"/>
              <a:ext cx="12099038" cy="44950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48227">
                      <a:extLst>
                        <a:ext uri="{9D8B030D-6E8A-4147-A177-3AD203B41FA5}">
                          <a16:colId xmlns:a16="http://schemas.microsoft.com/office/drawing/2014/main" val="3511380145"/>
                        </a:ext>
                      </a:extLst>
                    </a:gridCol>
                    <a:gridCol w="1429964">
                      <a:extLst>
                        <a:ext uri="{9D8B030D-6E8A-4147-A177-3AD203B41FA5}">
                          <a16:colId xmlns:a16="http://schemas.microsoft.com/office/drawing/2014/main" val="3238899658"/>
                        </a:ext>
                      </a:extLst>
                    </a:gridCol>
                    <a:gridCol w="2167597">
                      <a:extLst>
                        <a:ext uri="{9D8B030D-6E8A-4147-A177-3AD203B41FA5}">
                          <a16:colId xmlns:a16="http://schemas.microsoft.com/office/drawing/2014/main" val="2052395730"/>
                        </a:ext>
                      </a:extLst>
                    </a:gridCol>
                    <a:gridCol w="2171700">
                      <a:extLst>
                        <a:ext uri="{9D8B030D-6E8A-4147-A177-3AD203B41FA5}">
                          <a16:colId xmlns:a16="http://schemas.microsoft.com/office/drawing/2014/main" val="3266379316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1530622298"/>
                        </a:ext>
                      </a:extLst>
                    </a:gridCol>
                    <a:gridCol w="2266950">
                      <a:extLst>
                        <a:ext uri="{9D8B030D-6E8A-4147-A177-3AD203B41FA5}">
                          <a16:colId xmlns:a16="http://schemas.microsoft.com/office/drawing/2014/main" val="3050237490"/>
                        </a:ext>
                      </a:extLst>
                    </a:gridCol>
                  </a:tblGrid>
                  <a:tr h="9119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4000" dirty="0"/>
                            <a:t>Irrep.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8511" t="-667" r="-637872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7640" t="-667" r="-321067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7640" t="-667" r="-221067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1041" t="-667" r="-90557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4140" t="-667" r="-538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415858"/>
                      </a:ext>
                    </a:extLst>
                  </a:tr>
                  <a:tr h="17660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4" t="-52069" r="-68267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8511" t="-52069" r="-637872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7640" t="-52069" r="-32106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7640" t="-52069" r="-22106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1041" t="-52069" r="-90557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4140" t="-52069" r="-538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40163"/>
                      </a:ext>
                    </a:extLst>
                  </a:tr>
                  <a:tr h="18170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4" t="-147987" r="-682677" b="-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8511" t="-147987" r="-637872" b="-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37640" t="-147987" r="-321067" b="-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37640" t="-147987" r="-221067" b="-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1041" t="-147987" r="-90557" b="-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4140" t="-147987" r="-538" b="-6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13339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4444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2">
        <p:fade/>
      </p:transition>
    </mc:Choice>
    <mc:Fallback xmlns="">
      <p:transition spd="med" advTm="12572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7B1636-B7D4-943F-39FD-ECE5BBCF7749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7B1636-B7D4-943F-39FD-ECE5BBCF7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4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762318-A1F7-B6A1-F892-2B5DDEEB85FD}"/>
                  </a:ext>
                </a:extLst>
              </p:cNvPr>
              <p:cNvSpPr txBox="1"/>
              <p:nvPr/>
            </p:nvSpPr>
            <p:spPr>
              <a:xfrm>
                <a:off x="256666" y="1193207"/>
                <a:ext cx="50659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rgbClr val="FF0000"/>
                    </a:solidFill>
                  </a:rPr>
                  <a:t>(assuming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ℏ=1</m:t>
                    </m:r>
                  </m:oMath>
                </a14:m>
                <a:r>
                  <a:rPr lang="en-GB" sz="5400" dirty="0">
                    <a:solidFill>
                      <a:srgbClr val="FF0000"/>
                    </a:solidFill>
                  </a:rPr>
                  <a:t>)</a:t>
                </a:r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762318-A1F7-B6A1-F892-2B5DDEEB8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6" y="1193207"/>
                <a:ext cx="5065960" cy="923330"/>
              </a:xfrm>
              <a:prstGeom prst="rect">
                <a:avLst/>
              </a:prstGeom>
              <a:blipFill>
                <a:blip r:embed="rId5"/>
                <a:stretch>
                  <a:fillRect l="-6378" t="-17881" r="-6017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1377B4-8AF9-B8FA-F908-093DCA2DAAA8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63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9"/>
    </mc:Choice>
    <mc:Fallback xmlns="">
      <p:transition spd="slow" advTm="1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A75D-5446-F6CB-554D-0F0F78615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9ABB2-7EF6-8068-A36B-C1EED4BC0D49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79ABB2-7EF6-8068-A36B-C1EED4BC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4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38887E-3C06-C7F8-7622-F42C8B8EC077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38887E-3C06-C7F8-7622-F42C8B8EC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5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C28BD6-119C-FE1F-4DFA-97BE50741B55}"/>
                  </a:ext>
                </a:extLst>
              </p:cNvPr>
              <p:cNvSpPr txBox="1"/>
              <p:nvPr/>
            </p:nvSpPr>
            <p:spPr>
              <a:xfrm>
                <a:off x="2846439" y="1343331"/>
                <a:ext cx="564863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12000" b="0" i="0" dirty="0">
                    <a:solidFill>
                      <a:srgbClr val="FF66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CA" sz="1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C28BD6-119C-FE1F-4DFA-97BE50741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39" y="1343331"/>
                <a:ext cx="5648632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C2778-8692-DEA2-D3A1-5939CAE8238B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087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9"/>
    </mc:Choice>
    <mc:Fallback xmlns="">
      <p:transition spd="slow" advTm="10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CFA9-B349-105E-9EB2-8DF33E40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70CA07-C948-6214-D214-0CF4B1BCBC64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70CA07-C948-6214-D214-0CF4B1BCB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4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D4DF2-7513-E7FE-0ABB-8F16E863BCF3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D4DF2-7513-E7FE-0ABB-8F16E863B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5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F6A27-1312-47B4-6A37-27BB68BF3EFA}"/>
                  </a:ext>
                </a:extLst>
              </p:cNvPr>
              <p:cNvSpPr txBox="1"/>
              <p:nvPr/>
            </p:nvSpPr>
            <p:spPr>
              <a:xfrm>
                <a:off x="2846439" y="1343331"/>
                <a:ext cx="5648632" cy="2008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4800" b="0" i="0" dirty="0">
                    <a:solidFill>
                      <a:srgbClr val="FF66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GB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F6A27-1312-47B4-6A37-27BB68BF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39" y="1343331"/>
                <a:ext cx="5648632" cy="2008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174D3-E0C5-69CE-BD2D-1460487A10A1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CAF03EC-FE20-F240-FC6E-B5911949CB79}"/>
              </a:ext>
            </a:extLst>
          </p:cNvPr>
          <p:cNvGrpSpPr/>
          <p:nvPr/>
        </p:nvGrpSpPr>
        <p:grpSpPr>
          <a:xfrm>
            <a:off x="1858176" y="1426994"/>
            <a:ext cx="2713824" cy="5086521"/>
            <a:chOff x="1858176" y="1426994"/>
            <a:chExt cx="2713824" cy="5086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03EDD9E-7961-6362-CD00-0E4D1DB66BE3}"/>
                    </a:ext>
                  </a:extLst>
                </p:cNvPr>
                <p:cNvSpPr txBox="1"/>
                <p:nvPr/>
              </p:nvSpPr>
              <p:spPr>
                <a:xfrm>
                  <a:off x="2401465" y="5497852"/>
                  <a:ext cx="124008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03EDD9E-7961-6362-CD00-0E4D1DB66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465" y="5497852"/>
                  <a:ext cx="1240083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700BC68-C4CF-A20E-5E75-3BD697E1EF3B}"/>
                    </a:ext>
                  </a:extLst>
                </p:cNvPr>
                <p:cNvSpPr txBox="1"/>
                <p:nvPr/>
              </p:nvSpPr>
              <p:spPr>
                <a:xfrm>
                  <a:off x="1858176" y="4314340"/>
                  <a:ext cx="232666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7200" dirty="0">
                                <a:solidFill>
                                  <a:srgbClr val="0070C0"/>
                                </a:solidFill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700BC68-C4CF-A20E-5E75-3BD697E1E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8176" y="4314340"/>
                  <a:ext cx="2326663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9369E2-9718-D5F8-4C5E-3C0563F95F92}"/>
                </a:ext>
              </a:extLst>
            </p:cNvPr>
            <p:cNvSpPr/>
            <p:nvPr/>
          </p:nvSpPr>
          <p:spPr>
            <a:xfrm>
              <a:off x="3119472" y="1426994"/>
              <a:ext cx="1452528" cy="93696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71BF15-4968-3B5F-B626-D9E3819D358F}"/>
                </a:ext>
              </a:extLst>
            </p:cNvPr>
            <p:cNvSpPr/>
            <p:nvPr/>
          </p:nvSpPr>
          <p:spPr>
            <a:xfrm>
              <a:off x="2909673" y="2385512"/>
              <a:ext cx="955004" cy="1969009"/>
            </a:xfrm>
            <a:custGeom>
              <a:avLst/>
              <a:gdLst>
                <a:gd name="connsiteX0" fmla="*/ 662588 w 662588"/>
                <a:gd name="connsiteY0" fmla="*/ 0 h 1710813"/>
                <a:gd name="connsiteX1" fmla="*/ 43156 w 662588"/>
                <a:gd name="connsiteY1" fmla="*/ 781665 h 1710813"/>
                <a:gd name="connsiteX2" fmla="*/ 102150 w 662588"/>
                <a:gd name="connsiteY2" fmla="*/ 1710813 h 171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588" h="1710813">
                  <a:moveTo>
                    <a:pt x="662588" y="0"/>
                  </a:moveTo>
                  <a:cubicBezTo>
                    <a:pt x="399575" y="248265"/>
                    <a:pt x="136562" y="496530"/>
                    <a:pt x="43156" y="781665"/>
                  </a:cubicBezTo>
                  <a:cubicBezTo>
                    <a:pt x="-50250" y="1066801"/>
                    <a:pt x="25950" y="1388807"/>
                    <a:pt x="102150" y="171081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7435F8-B7EB-8D78-6762-AAC30D05F02F}"/>
              </a:ext>
            </a:extLst>
          </p:cNvPr>
          <p:cNvGrpSpPr/>
          <p:nvPr/>
        </p:nvGrpSpPr>
        <p:grpSpPr>
          <a:xfrm>
            <a:off x="5058697" y="2375842"/>
            <a:ext cx="2904765" cy="4154490"/>
            <a:chOff x="5058697" y="2375842"/>
            <a:chExt cx="2904765" cy="4154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71F96F-FA40-64C8-D10E-4EE8F9D8F634}"/>
                    </a:ext>
                  </a:extLst>
                </p:cNvPr>
                <p:cNvSpPr txBox="1"/>
                <p:nvPr/>
              </p:nvSpPr>
              <p:spPr>
                <a:xfrm>
                  <a:off x="6180088" y="5514669"/>
                  <a:ext cx="1240083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871F96F-FA40-64C8-D10E-4EE8F9D8F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088" y="5514669"/>
                  <a:ext cx="1240083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C1C9B5-AC15-3FA2-6B5B-E1633223E131}"/>
                    </a:ext>
                  </a:extLst>
                </p:cNvPr>
                <p:cNvSpPr txBox="1"/>
                <p:nvPr/>
              </p:nvSpPr>
              <p:spPr>
                <a:xfrm>
                  <a:off x="5636799" y="4314340"/>
                  <a:ext cx="232666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7200" dirty="0">
                                <a:solidFill>
                                  <a:srgbClr val="002060"/>
                                </a:solidFill>
                              </a:rPr>
                              <m:t>½</m:t>
                            </m:r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C1C9B5-AC15-3FA2-6B5B-E1633223E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6799" y="4314340"/>
                  <a:ext cx="2326663" cy="12003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6F472A-2BA4-00FA-8905-17A420186BD4}"/>
                </a:ext>
              </a:extLst>
            </p:cNvPr>
            <p:cNvSpPr/>
            <p:nvPr/>
          </p:nvSpPr>
          <p:spPr>
            <a:xfrm>
              <a:off x="5058697" y="2375842"/>
              <a:ext cx="1487246" cy="1015662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EE93668-5012-F732-B86C-E86BD8074CFD}"/>
                </a:ext>
              </a:extLst>
            </p:cNvPr>
            <p:cNvSpPr/>
            <p:nvPr/>
          </p:nvSpPr>
          <p:spPr>
            <a:xfrm>
              <a:off x="5746903" y="3391504"/>
              <a:ext cx="1003719" cy="963017"/>
            </a:xfrm>
            <a:custGeom>
              <a:avLst/>
              <a:gdLst>
                <a:gd name="connsiteX0" fmla="*/ 0 w 933450"/>
                <a:gd name="connsiteY0" fmla="*/ 0 h 838200"/>
                <a:gd name="connsiteX1" fmla="*/ 628650 w 933450"/>
                <a:gd name="connsiteY1" fmla="*/ 428625 h 838200"/>
                <a:gd name="connsiteX2" fmla="*/ 933450 w 933450"/>
                <a:gd name="connsiteY2" fmla="*/ 8382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450" h="838200">
                  <a:moveTo>
                    <a:pt x="0" y="0"/>
                  </a:moveTo>
                  <a:cubicBezTo>
                    <a:pt x="236537" y="144462"/>
                    <a:pt x="473075" y="288925"/>
                    <a:pt x="628650" y="428625"/>
                  </a:cubicBezTo>
                  <a:cubicBezTo>
                    <a:pt x="784225" y="568325"/>
                    <a:pt x="858837" y="703262"/>
                    <a:pt x="933450" y="8382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C10358-99FC-7B0A-29B6-1744D82B92EF}"/>
                  </a:ext>
                </a:extLst>
              </p:cNvPr>
              <p:cNvSpPr txBox="1"/>
              <p:nvPr/>
            </p:nvSpPr>
            <p:spPr>
              <a:xfrm>
                <a:off x="9104672" y="1377892"/>
                <a:ext cx="2939844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C10358-99FC-7B0A-29B6-1744D82B9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672" y="1377892"/>
                <a:ext cx="2939844" cy="1754326"/>
              </a:xfrm>
              <a:prstGeom prst="rect">
                <a:avLst/>
              </a:prstGeom>
              <a:blipFill>
                <a:blip r:embed="rId11"/>
                <a:stretch>
                  <a:fillRect l="-2869" t="-9184" r="-24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121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98">
        <p:fade/>
      </p:transition>
    </mc:Choice>
    <mc:Fallback xmlns="">
      <p:transition spd="med" advTm="16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B1969-2B3F-81B7-2366-835E2E14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C0730E-2116-ED16-1C91-4B8BA65346B5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C0730E-2116-ED16-1C91-4B8BA653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60203-AC6C-C6D4-838C-42AD8235AD20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060203-AC6C-C6D4-838C-42AD8235A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D6DB-0B6D-CCC2-83F7-0F6AD6E2ECE9}"/>
                  </a:ext>
                </a:extLst>
              </p:cNvPr>
              <p:cNvSpPr txBox="1"/>
              <p:nvPr/>
            </p:nvSpPr>
            <p:spPr>
              <a:xfrm>
                <a:off x="2669457" y="1343331"/>
                <a:ext cx="6209071" cy="219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56D6DB-0B6D-CCC2-83F7-0F6AD6E2E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457" y="1343331"/>
                <a:ext cx="6209071" cy="2198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6AAB26-5E2F-748D-9970-786380EECA37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E873E-7900-411C-1D45-53F99C6E2B87}"/>
                  </a:ext>
                </a:extLst>
              </p:cNvPr>
              <p:cNvSpPr txBox="1"/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E873E-7900-411C-1D45-53F99C6E2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blipFill>
                <a:blip r:embed="rId6"/>
                <a:stretch>
                  <a:fillRect l="-8390" t="-8333" r="-816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E41E84C-1E92-6C07-E0EE-D7214B1FC989}"/>
              </a:ext>
            </a:extLst>
          </p:cNvPr>
          <p:cNvGrpSpPr/>
          <p:nvPr/>
        </p:nvGrpSpPr>
        <p:grpSpPr>
          <a:xfrm>
            <a:off x="1772515" y="1426995"/>
            <a:ext cx="2412081" cy="3596527"/>
            <a:chOff x="1772515" y="1426995"/>
            <a:chExt cx="2412081" cy="3596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4A9846-66BC-8CDF-EA13-994BDDB69783}"/>
                    </a:ext>
                  </a:extLst>
                </p:cNvPr>
                <p:cNvSpPr txBox="1"/>
                <p:nvPr/>
              </p:nvSpPr>
              <p:spPr>
                <a:xfrm>
                  <a:off x="1772515" y="4007859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000" b="0" i="0" dirty="0" smtClean="0">
                                <a:solidFill>
                                  <a:srgbClr val="0070C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A4A9846-66BC-8CDF-EA13-994BDDB69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515" y="4007859"/>
                  <a:ext cx="1844415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70705-DA01-D538-E9C4-CD44583A7412}"/>
                </a:ext>
              </a:extLst>
            </p:cNvPr>
            <p:cNvSpPr/>
            <p:nvPr/>
          </p:nvSpPr>
          <p:spPr>
            <a:xfrm>
              <a:off x="2960480" y="1426995"/>
              <a:ext cx="1224116" cy="64998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570DF2-CBC0-556F-5E77-89C64EFD2C28}"/>
                </a:ext>
              </a:extLst>
            </p:cNvPr>
            <p:cNvSpPr/>
            <p:nvPr/>
          </p:nvSpPr>
          <p:spPr>
            <a:xfrm>
              <a:off x="2618162" y="2094243"/>
              <a:ext cx="955004" cy="1969009"/>
            </a:xfrm>
            <a:custGeom>
              <a:avLst/>
              <a:gdLst>
                <a:gd name="connsiteX0" fmla="*/ 662588 w 662588"/>
                <a:gd name="connsiteY0" fmla="*/ 0 h 1710813"/>
                <a:gd name="connsiteX1" fmla="*/ 43156 w 662588"/>
                <a:gd name="connsiteY1" fmla="*/ 781665 h 1710813"/>
                <a:gd name="connsiteX2" fmla="*/ 102150 w 662588"/>
                <a:gd name="connsiteY2" fmla="*/ 1710813 h 171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588" h="1710813">
                  <a:moveTo>
                    <a:pt x="662588" y="0"/>
                  </a:moveTo>
                  <a:cubicBezTo>
                    <a:pt x="399575" y="248265"/>
                    <a:pt x="136562" y="496530"/>
                    <a:pt x="43156" y="781665"/>
                  </a:cubicBezTo>
                  <a:cubicBezTo>
                    <a:pt x="-50250" y="1066801"/>
                    <a:pt x="25950" y="1388807"/>
                    <a:pt x="102150" y="171081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7CB68E0-4859-1E49-6F73-70FB995D4449}"/>
              </a:ext>
            </a:extLst>
          </p:cNvPr>
          <p:cNvGrpSpPr/>
          <p:nvPr/>
        </p:nvGrpSpPr>
        <p:grpSpPr>
          <a:xfrm>
            <a:off x="5644549" y="2904950"/>
            <a:ext cx="2636718" cy="2112348"/>
            <a:chOff x="5644549" y="2904950"/>
            <a:chExt cx="2636718" cy="2112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2AD062-DD32-4C19-D426-396C7E3257E8}"/>
                    </a:ext>
                  </a:extLst>
                </p:cNvPr>
                <p:cNvSpPr txBox="1"/>
                <p:nvPr/>
              </p:nvSpPr>
              <p:spPr>
                <a:xfrm>
                  <a:off x="6436852" y="4001635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000" b="0" i="0" dirty="0" smtClean="0">
                                <a:solidFill>
                                  <a:srgbClr val="00206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2AD062-DD32-4C19-D426-396C7E325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6852" y="4001635"/>
                  <a:ext cx="1844415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3E23DB-CB5E-F560-3254-E54E5B8598A3}"/>
                </a:ext>
              </a:extLst>
            </p:cNvPr>
            <p:cNvSpPr/>
            <p:nvPr/>
          </p:nvSpPr>
          <p:spPr>
            <a:xfrm>
              <a:off x="5644549" y="2904950"/>
              <a:ext cx="1224116" cy="63169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F1B8C4-AE7A-BEFB-DE7A-AD01A9285B3E}"/>
                </a:ext>
              </a:extLst>
            </p:cNvPr>
            <p:cNvSpPr/>
            <p:nvPr/>
          </p:nvSpPr>
          <p:spPr>
            <a:xfrm>
              <a:off x="6275087" y="3536641"/>
              <a:ext cx="1003719" cy="631691"/>
            </a:xfrm>
            <a:custGeom>
              <a:avLst/>
              <a:gdLst>
                <a:gd name="connsiteX0" fmla="*/ 0 w 933450"/>
                <a:gd name="connsiteY0" fmla="*/ 0 h 838200"/>
                <a:gd name="connsiteX1" fmla="*/ 628650 w 933450"/>
                <a:gd name="connsiteY1" fmla="*/ 428625 h 838200"/>
                <a:gd name="connsiteX2" fmla="*/ 933450 w 933450"/>
                <a:gd name="connsiteY2" fmla="*/ 8382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450" h="838200">
                  <a:moveTo>
                    <a:pt x="0" y="0"/>
                  </a:moveTo>
                  <a:cubicBezTo>
                    <a:pt x="236537" y="144462"/>
                    <a:pt x="473075" y="288925"/>
                    <a:pt x="628650" y="428625"/>
                  </a:cubicBezTo>
                  <a:cubicBezTo>
                    <a:pt x="784225" y="568325"/>
                    <a:pt x="858837" y="703262"/>
                    <a:pt x="933450" y="8382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ED5AF4-0DD5-37B7-0F29-388F1D09A182}"/>
              </a:ext>
            </a:extLst>
          </p:cNvPr>
          <p:cNvGrpSpPr/>
          <p:nvPr/>
        </p:nvGrpSpPr>
        <p:grpSpPr>
          <a:xfrm>
            <a:off x="4138315" y="2175009"/>
            <a:ext cx="1645642" cy="2842288"/>
            <a:chOff x="4138315" y="2175009"/>
            <a:chExt cx="1645642" cy="28422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0A030C-C61F-0CD9-D6EF-BAAD15831350}"/>
                </a:ext>
              </a:extLst>
            </p:cNvPr>
            <p:cNvSpPr/>
            <p:nvPr/>
          </p:nvSpPr>
          <p:spPr>
            <a:xfrm>
              <a:off x="4560257" y="2175009"/>
              <a:ext cx="670745" cy="6499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7633E9E-186F-781D-2FE5-6962D738EC7F}"/>
                </a:ext>
              </a:extLst>
            </p:cNvPr>
            <p:cNvGrpSpPr/>
            <p:nvPr/>
          </p:nvGrpSpPr>
          <p:grpSpPr>
            <a:xfrm>
              <a:off x="4138315" y="2832677"/>
              <a:ext cx="1645642" cy="2184620"/>
              <a:chOff x="4138315" y="2832677"/>
              <a:chExt cx="1645642" cy="2184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86B3D7B-5C8E-33E2-23B4-353FDF9D3C71}"/>
                      </a:ext>
                    </a:extLst>
                  </p:cNvPr>
                  <p:cNvSpPr txBox="1"/>
                  <p:nvPr/>
                </p:nvSpPr>
                <p:spPr>
                  <a:xfrm>
                    <a:off x="4138315" y="4001634"/>
                    <a:ext cx="1645642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</m:e>
                          </m:d>
                        </m:oMath>
                      </m:oMathPara>
                    </a14:m>
                    <a:endParaRPr lang="en-CA" sz="6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86B3D7B-5C8E-33E2-23B4-353FDF9D3C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8315" y="4001634"/>
                    <a:ext cx="1645642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7659FCD-C17F-48A5-738C-C1F744DB6E33}"/>
                  </a:ext>
                </a:extLst>
              </p:cNvPr>
              <p:cNvSpPr/>
              <p:nvPr/>
            </p:nvSpPr>
            <p:spPr>
              <a:xfrm>
                <a:off x="4560771" y="2832677"/>
                <a:ext cx="352425" cy="1304925"/>
              </a:xfrm>
              <a:custGeom>
                <a:avLst/>
                <a:gdLst>
                  <a:gd name="connsiteX0" fmla="*/ 352425 w 352425"/>
                  <a:gd name="connsiteY0" fmla="*/ 0 h 1304925"/>
                  <a:gd name="connsiteX1" fmla="*/ 0 w 352425"/>
                  <a:gd name="connsiteY1" fmla="*/ 542925 h 1304925"/>
                  <a:gd name="connsiteX2" fmla="*/ 352425 w 352425"/>
                  <a:gd name="connsiteY2" fmla="*/ 1304925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2425" h="1304925">
                    <a:moveTo>
                      <a:pt x="352425" y="0"/>
                    </a:moveTo>
                    <a:cubicBezTo>
                      <a:pt x="176212" y="162719"/>
                      <a:pt x="0" y="325438"/>
                      <a:pt x="0" y="542925"/>
                    </a:cubicBezTo>
                    <a:cubicBezTo>
                      <a:pt x="0" y="760412"/>
                      <a:pt x="176212" y="1032668"/>
                      <a:pt x="352425" y="1304925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4601102-44DB-B93D-7B90-23F28D841063}"/>
              </a:ext>
            </a:extLst>
          </p:cNvPr>
          <p:cNvGrpSpPr/>
          <p:nvPr/>
        </p:nvGrpSpPr>
        <p:grpSpPr>
          <a:xfrm>
            <a:off x="3353045" y="5202511"/>
            <a:ext cx="3408480" cy="1519470"/>
            <a:chOff x="3756837" y="5382518"/>
            <a:chExt cx="2600895" cy="115945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AEC0EFB-F3F5-F5E4-FD88-2A502A50F4D8}"/>
                </a:ext>
              </a:extLst>
            </p:cNvPr>
            <p:cNvCxnSpPr>
              <a:cxnSpLocks/>
            </p:cNvCxnSpPr>
            <p:nvPr/>
          </p:nvCxnSpPr>
          <p:spPr>
            <a:xfrm rot="1589312">
              <a:off x="3756837" y="5382518"/>
              <a:ext cx="326669" cy="0"/>
            </a:xfrm>
            <a:prstGeom prst="straightConnector1">
              <a:avLst/>
            </a:prstGeom>
            <a:ln w="603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6079421-2512-A5D2-AC09-1BBC6FF88CDF}"/>
                </a:ext>
              </a:extLst>
            </p:cNvPr>
            <p:cNvCxnSpPr>
              <a:cxnSpLocks/>
            </p:cNvCxnSpPr>
            <p:nvPr/>
          </p:nvCxnSpPr>
          <p:spPr>
            <a:xfrm rot="1589312">
              <a:off x="4044035" y="5499562"/>
              <a:ext cx="230800" cy="0"/>
            </a:xfrm>
            <a:prstGeom prst="straightConnector1">
              <a:avLst/>
            </a:prstGeom>
            <a:ln w="60325">
              <a:solidFill>
                <a:srgbClr val="D600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68C7220-2E0F-3E5E-C76C-7D3A62B3E4F8}"/>
                </a:ext>
              </a:extLst>
            </p:cNvPr>
            <p:cNvSpPr/>
            <p:nvPr/>
          </p:nvSpPr>
          <p:spPr>
            <a:xfrm rot="1589312">
              <a:off x="4302210" y="5545832"/>
              <a:ext cx="88580" cy="88580"/>
            </a:xfrm>
            <a:prstGeom prst="ellipse">
              <a:avLst/>
            </a:prstGeom>
            <a:solidFill>
              <a:srgbClr val="FF6600"/>
            </a:solidFill>
            <a:ln w="603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2D7E4F6-7E38-3DAF-278F-79AE4113A3C1}"/>
                </a:ext>
              </a:extLst>
            </p:cNvPr>
            <p:cNvCxnSpPr>
              <a:cxnSpLocks/>
            </p:cNvCxnSpPr>
            <p:nvPr/>
          </p:nvCxnSpPr>
          <p:spPr>
            <a:xfrm rot="12389312">
              <a:off x="4603387" y="5804381"/>
              <a:ext cx="326669" cy="0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BCC0ADC-8032-8407-8A21-75B02A40C8B3}"/>
                </a:ext>
              </a:extLst>
            </p:cNvPr>
            <p:cNvCxnSpPr>
              <a:cxnSpLocks/>
            </p:cNvCxnSpPr>
            <p:nvPr/>
          </p:nvCxnSpPr>
          <p:spPr>
            <a:xfrm rot="12389312">
              <a:off x="4415295" y="5683630"/>
              <a:ext cx="230800" cy="0"/>
            </a:xfrm>
            <a:prstGeom prst="straightConnector1">
              <a:avLst/>
            </a:prstGeom>
            <a:ln w="6032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55948AD-877F-CACD-C59B-429429B9968A}"/>
                </a:ext>
              </a:extLst>
            </p:cNvPr>
            <p:cNvCxnSpPr>
              <a:cxnSpLocks/>
            </p:cNvCxnSpPr>
            <p:nvPr/>
          </p:nvCxnSpPr>
          <p:spPr>
            <a:xfrm rot="12389312">
              <a:off x="4991653" y="5974557"/>
              <a:ext cx="230800" cy="0"/>
            </a:xfrm>
            <a:prstGeom prst="straightConnector1">
              <a:avLst/>
            </a:prstGeom>
            <a:ln w="60325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42AFFE1-3445-C527-BE0C-D3FE13314079}"/>
                </a:ext>
              </a:extLst>
            </p:cNvPr>
            <p:cNvSpPr/>
            <p:nvPr/>
          </p:nvSpPr>
          <p:spPr>
            <a:xfrm rot="1589312">
              <a:off x="5360724" y="6069956"/>
              <a:ext cx="88580" cy="88580"/>
            </a:xfrm>
            <a:prstGeom prst="ellipse">
              <a:avLst/>
            </a:prstGeom>
            <a:solidFill>
              <a:srgbClr val="FF6600"/>
            </a:solidFill>
            <a:ln w="603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4BA294C-1A24-E10D-BB22-C11517D2D82B}"/>
                </a:ext>
              </a:extLst>
            </p:cNvPr>
            <p:cNvCxnSpPr>
              <a:cxnSpLocks/>
            </p:cNvCxnSpPr>
            <p:nvPr/>
          </p:nvCxnSpPr>
          <p:spPr>
            <a:xfrm rot="1589312">
              <a:off x="5842971" y="6421222"/>
              <a:ext cx="326669" cy="0"/>
            </a:xfrm>
            <a:prstGeom prst="straightConnector1">
              <a:avLst/>
            </a:prstGeom>
            <a:ln w="6032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36B8BD5-F8FD-C363-9330-A9FB7078C0C7}"/>
                </a:ext>
              </a:extLst>
            </p:cNvPr>
            <p:cNvCxnSpPr>
              <a:cxnSpLocks/>
            </p:cNvCxnSpPr>
            <p:nvPr/>
          </p:nvCxnSpPr>
          <p:spPr>
            <a:xfrm rot="1589312">
              <a:off x="6126932" y="6541974"/>
              <a:ext cx="230800" cy="0"/>
            </a:xfrm>
            <a:prstGeom prst="straightConnector1">
              <a:avLst/>
            </a:prstGeom>
            <a:ln w="60325">
              <a:solidFill>
                <a:srgbClr val="D600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45C63A8-873A-8158-0F21-DE996232ECAF}"/>
                </a:ext>
              </a:extLst>
            </p:cNvPr>
            <p:cNvCxnSpPr>
              <a:cxnSpLocks/>
            </p:cNvCxnSpPr>
            <p:nvPr/>
          </p:nvCxnSpPr>
          <p:spPr>
            <a:xfrm rot="1589312">
              <a:off x="5550574" y="6251047"/>
              <a:ext cx="230800" cy="0"/>
            </a:xfrm>
            <a:prstGeom prst="straightConnector1">
              <a:avLst/>
            </a:prstGeom>
            <a:ln w="60325">
              <a:solidFill>
                <a:srgbClr val="D6009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AC34F1C-633E-F94C-88FD-1D4AAB1768D1}"/>
              </a:ext>
            </a:extLst>
          </p:cNvPr>
          <p:cNvGrpSpPr/>
          <p:nvPr/>
        </p:nvGrpSpPr>
        <p:grpSpPr>
          <a:xfrm>
            <a:off x="4179210" y="5177612"/>
            <a:ext cx="2719748" cy="1471114"/>
            <a:chOff x="4179210" y="5177612"/>
            <a:chExt cx="2719748" cy="147111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EE50578-5A93-6283-B7A4-0D9342F9C1F6}"/>
                </a:ext>
              </a:extLst>
            </p:cNvPr>
            <p:cNvCxnSpPr>
              <a:cxnSpLocks/>
            </p:cNvCxnSpPr>
            <p:nvPr/>
          </p:nvCxnSpPr>
          <p:spPr>
            <a:xfrm>
              <a:off x="4179210" y="5177612"/>
              <a:ext cx="2077397" cy="104321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9E44420-CAA0-A3C6-6F68-6C85EC163FD3}"/>
                    </a:ext>
                  </a:extLst>
                </p:cNvPr>
                <p:cNvSpPr txBox="1"/>
                <p:nvPr/>
              </p:nvSpPr>
              <p:spPr>
                <a:xfrm>
                  <a:off x="6154523" y="5633063"/>
                  <a:ext cx="74443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E9E44420-CAA0-A3C6-6F68-6C85EC163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523" y="5633063"/>
                  <a:ext cx="744435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8739DA-56EE-20EA-F6EF-02621381BC8B}"/>
              </a:ext>
            </a:extLst>
          </p:cNvPr>
          <p:cNvGrpSpPr/>
          <p:nvPr/>
        </p:nvGrpSpPr>
        <p:grpSpPr>
          <a:xfrm>
            <a:off x="8001914" y="3536640"/>
            <a:ext cx="4253587" cy="3346760"/>
            <a:chOff x="8001914" y="3536640"/>
            <a:chExt cx="4253587" cy="334676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1ADAD9-44A7-6E6B-A313-5659638B129C}"/>
                </a:ext>
              </a:extLst>
            </p:cNvPr>
            <p:cNvGrpSpPr/>
            <p:nvPr/>
          </p:nvGrpSpPr>
          <p:grpSpPr>
            <a:xfrm>
              <a:off x="10392073" y="3667349"/>
              <a:ext cx="1863427" cy="1478738"/>
              <a:chOff x="280126" y="4777479"/>
              <a:chExt cx="2848596" cy="22605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469C086-60D0-3788-D850-DEAB842BB6D0}"/>
                  </a:ext>
                </a:extLst>
              </p:cNvPr>
              <p:cNvGrpSpPr/>
              <p:nvPr/>
            </p:nvGrpSpPr>
            <p:grpSpPr>
              <a:xfrm>
                <a:off x="280126" y="4777479"/>
                <a:ext cx="2077397" cy="1843484"/>
                <a:chOff x="280126" y="4777479"/>
                <a:chExt cx="2077397" cy="1843484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F3B26EA6-7D6D-FC05-4730-6434E7E60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126" y="5226242"/>
                  <a:ext cx="2077397" cy="104321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250C2E30-780A-6847-21A7-BEE0C724241A}"/>
                    </a:ext>
                  </a:extLst>
                </p:cNvPr>
                <p:cNvSpPr/>
                <p:nvPr/>
              </p:nvSpPr>
              <p:spPr>
                <a:xfrm>
                  <a:off x="473124" y="4777479"/>
                  <a:ext cx="1843484" cy="1843484"/>
                </a:xfrm>
                <a:prstGeom prst="arc">
                  <a:avLst>
                    <a:gd name="adj1" fmla="val 16891671"/>
                    <a:gd name="adj2" fmla="val 15523927"/>
                  </a:avLst>
                </a:prstGeom>
                <a:ln w="114300">
                  <a:solidFill>
                    <a:srgbClr val="00B050"/>
                  </a:solidFill>
                  <a:headEnd type="none"/>
                  <a:tailEnd type="triangle"/>
                </a:ln>
                <a:scene3d>
                  <a:camera prst="perspectiveHeroicExtremeRightFacing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708CBAB-9ACA-199E-6915-0555EA3B58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4983" y="5932229"/>
                  <a:ext cx="574702" cy="2886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C1C0A03D-DAB9-F78B-7A8A-E12CFDFDBA0D}"/>
                      </a:ext>
                    </a:extLst>
                  </p:cNvPr>
                  <p:cNvSpPr txBox="1"/>
                  <p:nvPr/>
                </p:nvSpPr>
                <p:spPr>
                  <a:xfrm>
                    <a:off x="2161366" y="5767671"/>
                    <a:ext cx="967356" cy="1270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C1C0A03D-DAB9-F78B-7A8A-E12CFDFDBA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1366" y="5767671"/>
                    <a:ext cx="967356" cy="12703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5463268-64D2-324F-5C88-C309D6FD5126}"/>
                </a:ext>
              </a:extLst>
            </p:cNvPr>
            <p:cNvGrpSpPr/>
            <p:nvPr/>
          </p:nvGrpSpPr>
          <p:grpSpPr>
            <a:xfrm>
              <a:off x="10398436" y="5404663"/>
              <a:ext cx="1857065" cy="1478737"/>
              <a:chOff x="7839830" y="4777479"/>
              <a:chExt cx="2838871" cy="226052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93364BB-D154-3236-9FBC-3724392634AE}"/>
                  </a:ext>
                </a:extLst>
              </p:cNvPr>
              <p:cNvGrpSpPr/>
              <p:nvPr/>
            </p:nvGrpSpPr>
            <p:grpSpPr>
              <a:xfrm>
                <a:off x="7839830" y="4777479"/>
                <a:ext cx="2077397" cy="1843484"/>
                <a:chOff x="7839830" y="4777479"/>
                <a:chExt cx="2077397" cy="1843484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F2006369-B77A-9AAD-8EF0-B3706ECDBA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9830" y="5177612"/>
                  <a:ext cx="2077397" cy="1043218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BFB4B659-1B3E-8B7C-F104-C40059108332}"/>
                    </a:ext>
                  </a:extLst>
                </p:cNvPr>
                <p:cNvSpPr/>
                <p:nvPr/>
              </p:nvSpPr>
              <p:spPr>
                <a:xfrm>
                  <a:off x="7956786" y="4777479"/>
                  <a:ext cx="1843484" cy="1843484"/>
                </a:xfrm>
                <a:prstGeom prst="arc">
                  <a:avLst>
                    <a:gd name="adj1" fmla="val 16866879"/>
                    <a:gd name="adj2" fmla="val 15481719"/>
                  </a:avLst>
                </a:prstGeom>
                <a:ln w="114300">
                  <a:solidFill>
                    <a:srgbClr val="7030A0"/>
                  </a:solidFill>
                  <a:headEnd type="triangle"/>
                  <a:tailEnd type="none"/>
                </a:ln>
                <a:scene3d>
                  <a:camera prst="perspectiveHeroicExtremeRightFacing"/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 dirty="0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665F81E-F2B8-D2D0-BD5D-A179F8555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13653" y="5816545"/>
                  <a:ext cx="574702" cy="2886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A0803A1-AA79-D64D-406C-1886627526EC}"/>
                      </a:ext>
                    </a:extLst>
                  </p:cNvPr>
                  <p:cNvSpPr txBox="1"/>
                  <p:nvPr/>
                </p:nvSpPr>
                <p:spPr>
                  <a:xfrm>
                    <a:off x="9711345" y="5767671"/>
                    <a:ext cx="967356" cy="12703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4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4A0803A1-AA79-D64D-406C-1886627526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1345" y="5767671"/>
                    <a:ext cx="967356" cy="127033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BB2A24-1798-EC63-E1FC-A6FDADA09573}"/>
                    </a:ext>
                  </a:extLst>
                </p:cNvPr>
                <p:cNvSpPr txBox="1"/>
                <p:nvPr/>
              </p:nvSpPr>
              <p:spPr>
                <a:xfrm>
                  <a:off x="8001914" y="3950734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000" b="0" i="0" dirty="0" smtClean="0">
                                <a:solidFill>
                                  <a:srgbClr val="0070C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3BB2A24-1798-EC63-E1FC-A6FDADA09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914" y="3950734"/>
                  <a:ext cx="1844415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BFA4811-BBA5-BF0D-804E-BA4E7651B87E}"/>
                    </a:ext>
                  </a:extLst>
                </p:cNvPr>
                <p:cNvSpPr txBox="1"/>
                <p:nvPr/>
              </p:nvSpPr>
              <p:spPr>
                <a:xfrm>
                  <a:off x="8209513" y="5126867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000" b="0" i="0" dirty="0" smtClean="0">
                                <a:solidFill>
                                  <a:srgbClr val="00206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BFA4811-BBA5-BF0D-804E-BA4E7651B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9513" y="5126867"/>
                  <a:ext cx="1844415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078918-CDC5-CBEF-F1FA-69075120A115}"/>
                    </a:ext>
                  </a:extLst>
                </p:cNvPr>
                <p:cNvSpPr txBox="1"/>
                <p:nvPr/>
              </p:nvSpPr>
              <p:spPr>
                <a:xfrm>
                  <a:off x="9459965" y="4304677"/>
                  <a:ext cx="1172116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078918-CDC5-CBEF-F1FA-69075120A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9965" y="4304677"/>
                  <a:ext cx="1172116" cy="132343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23FEF4-FEEE-C1F3-4760-7D145C0232A1}"/>
                </a:ext>
              </a:extLst>
            </p:cNvPr>
            <p:cNvSpPr/>
            <p:nvPr/>
          </p:nvSpPr>
          <p:spPr>
            <a:xfrm>
              <a:off x="8185400" y="3536640"/>
              <a:ext cx="3933060" cy="32513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3B591D-27D8-3BD8-1001-E1E89065C2B3}"/>
              </a:ext>
            </a:extLst>
          </p:cNvPr>
          <p:cNvSpPr txBox="1"/>
          <p:nvPr/>
        </p:nvSpPr>
        <p:spPr>
          <a:xfrm>
            <a:off x="2637417" y="6113958"/>
            <a:ext cx="2976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7575"/>
                </a:solidFill>
              </a:rPr>
              <a:t>(longitudinal)</a:t>
            </a:r>
            <a:endParaRPr lang="en-CA" sz="4000" dirty="0">
              <a:solidFill>
                <a:srgbClr val="FF757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0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19">
        <p:fade/>
      </p:transition>
    </mc:Choice>
    <mc:Fallback xmlns="">
      <p:transition spd="med" advTm="24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DC1CB-5870-87ED-B5AF-AC71203FD765}"/>
                  </a:ext>
                </a:extLst>
              </p:cNvPr>
              <p:cNvSpPr txBox="1"/>
              <p:nvPr/>
            </p:nvSpPr>
            <p:spPr>
              <a:xfrm>
                <a:off x="271688" y="3465513"/>
                <a:ext cx="71741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(3)→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ADC1CB-5870-87ED-B5AF-AC71203FD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8" y="3465513"/>
                <a:ext cx="717414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/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(2)→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3B9046-80E9-EBE0-F811-BE6FCB790A9F}"/>
                  </a:ext>
                </a:extLst>
              </p:cNvPr>
              <p:cNvSpPr txBox="1"/>
              <p:nvPr/>
            </p:nvSpPr>
            <p:spPr>
              <a:xfrm>
                <a:off x="175572" y="4665842"/>
                <a:ext cx="119138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3B9046-80E9-EBE0-F811-BE6FCB790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" y="4665842"/>
                <a:ext cx="11913881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7098F-812B-AADE-9034-69F1F6DAB4E6}"/>
                  </a:ext>
                </a:extLst>
              </p:cNvPr>
              <p:cNvSpPr txBox="1"/>
              <p:nvPr/>
            </p:nvSpPr>
            <p:spPr>
              <a:xfrm>
                <a:off x="278119" y="1199845"/>
                <a:ext cx="11913881" cy="92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GB" sz="4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7098F-812B-AADE-9034-69F1F6DAB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" y="1199845"/>
                <a:ext cx="11913881" cy="92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E888289-266C-73E5-00EB-3DA97EBC9DF6}"/>
              </a:ext>
            </a:extLst>
          </p:cNvPr>
          <p:cNvGrpSpPr/>
          <p:nvPr/>
        </p:nvGrpSpPr>
        <p:grpSpPr>
          <a:xfrm>
            <a:off x="713734" y="2057508"/>
            <a:ext cx="6862722" cy="1042448"/>
            <a:chOff x="713734" y="2057508"/>
            <a:chExt cx="6862722" cy="10424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AD1B19-C9C7-37AB-55C4-1A355343F753}"/>
                </a:ext>
              </a:extLst>
            </p:cNvPr>
            <p:cNvSpPr txBox="1"/>
            <p:nvPr/>
          </p:nvSpPr>
          <p:spPr>
            <a:xfrm>
              <a:off x="1292945" y="2268959"/>
              <a:ext cx="6283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rPr>
                <a:t>defining representation</a:t>
              </a:r>
              <a:endParaRPr lang="en-CA" sz="48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endParaRPr>
            </a:p>
          </p:txBody>
        </p: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EAD246FA-E74D-F3E4-7E8D-A6E13FF3642B}"/>
                </a:ext>
              </a:extLst>
            </p:cNvPr>
            <p:cNvCxnSpPr/>
            <p:nvPr/>
          </p:nvCxnSpPr>
          <p:spPr>
            <a:xfrm rot="16200000" flipV="1">
              <a:off x="630890" y="2140352"/>
              <a:ext cx="676892" cy="511204"/>
            </a:xfrm>
            <a:prstGeom prst="bentConnector3">
              <a:avLst>
                <a:gd name="adj1" fmla="val -7533"/>
              </a:avLst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4AAB2D6-33A4-0B44-50AE-B387C55875F7}"/>
              </a:ext>
            </a:extLst>
          </p:cNvPr>
          <p:cNvGrpSpPr/>
          <p:nvPr/>
        </p:nvGrpSpPr>
        <p:grpSpPr>
          <a:xfrm>
            <a:off x="713734" y="5536919"/>
            <a:ext cx="6862722" cy="1042448"/>
            <a:chOff x="713734" y="5536919"/>
            <a:chExt cx="6862722" cy="10424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FFA698-F301-9194-9F6F-BDC880E2F3EA}"/>
                </a:ext>
              </a:extLst>
            </p:cNvPr>
            <p:cNvSpPr txBox="1"/>
            <p:nvPr/>
          </p:nvSpPr>
          <p:spPr>
            <a:xfrm>
              <a:off x="1292945" y="5748370"/>
              <a:ext cx="6283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mbria Math" panose="02040503050406030204" pitchFamily="18" charset="0"/>
                </a:rPr>
                <a:t>defining representation</a:t>
              </a:r>
              <a:endParaRPr lang="en-CA" sz="4800" dirty="0">
                <a:solidFill>
                  <a:schemeClr val="tx1">
                    <a:lumMod val="50000"/>
                    <a:lumOff val="50000"/>
                  </a:schemeClr>
                </a:solidFill>
                <a:ea typeface="Cambria Math" panose="02040503050406030204" pitchFamily="18" charset="0"/>
              </a:endParaRP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D3F27B5A-C8D1-9459-680C-CB47251CA4BD}"/>
                </a:ext>
              </a:extLst>
            </p:cNvPr>
            <p:cNvCxnSpPr/>
            <p:nvPr/>
          </p:nvCxnSpPr>
          <p:spPr>
            <a:xfrm rot="16200000" flipV="1">
              <a:off x="630890" y="5619763"/>
              <a:ext cx="676892" cy="511204"/>
            </a:xfrm>
            <a:prstGeom prst="bentConnector3">
              <a:avLst>
                <a:gd name="adj1" fmla="val -7533"/>
              </a:avLst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426330-1884-EE4E-76F4-FD6C3070D5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90120" y="1905840"/>
              <a:ext cx="6743520" cy="23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426330-1884-EE4E-76F4-FD6C3070D5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0760" y="1896480"/>
                <a:ext cx="6762240" cy="24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94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5"/>
    </mc:Choice>
    <mc:Fallback xmlns="">
      <p:transition spd="slow" advTm="2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625C3-5963-C18B-5397-648252E0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BA545E-5332-58BE-A0CE-8A38C0DA496C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BA545E-5332-58BE-A0CE-8A38C0DA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F78CB8-7B8E-75A5-3BE6-1147F1D65147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F78CB8-7B8E-75A5-3BE6-1147F1D65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C8CB1-08DB-4EBA-8EAF-34416107AA9A}"/>
                  </a:ext>
                </a:extLst>
              </p:cNvPr>
              <p:cNvSpPr txBox="1"/>
              <p:nvPr/>
            </p:nvSpPr>
            <p:spPr>
              <a:xfrm>
                <a:off x="2669457" y="1343331"/>
                <a:ext cx="6209071" cy="2198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4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sz="4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CC8CB1-08DB-4EBA-8EAF-34416107A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457" y="1343331"/>
                <a:ext cx="6209071" cy="2198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A4B23-0E7C-8771-A46F-BD62866B17D1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67DC4D-1440-7861-B25D-AEE4772EB722}"/>
                  </a:ext>
                </a:extLst>
              </p:cNvPr>
              <p:cNvSpPr txBox="1"/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67DC4D-1440-7861-B25D-AEE4772EB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blipFill>
                <a:blip r:embed="rId6"/>
                <a:stretch>
                  <a:fillRect l="-8390" t="-8333" r="-816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6A0DDA-AA87-F1F5-D9D3-27400AE2068E}"/>
                  </a:ext>
                </a:extLst>
              </p:cNvPr>
              <p:cNvSpPr txBox="1"/>
              <p:nvPr/>
            </p:nvSpPr>
            <p:spPr>
              <a:xfrm>
                <a:off x="1772515" y="4007859"/>
                <a:ext cx="18444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6000" b="0" i="0" dirty="0" smtClean="0">
                              <a:solidFill>
                                <a:srgbClr val="0070C0"/>
                              </a:solidFill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6A0DDA-AA87-F1F5-D9D3-27400AE2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15" y="4007859"/>
                <a:ext cx="184441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43B89-F8C9-0277-EBBC-714E2D41FD02}"/>
                  </a:ext>
                </a:extLst>
              </p:cNvPr>
              <p:cNvSpPr txBox="1"/>
              <p:nvPr/>
            </p:nvSpPr>
            <p:spPr>
              <a:xfrm>
                <a:off x="6436852" y="4001635"/>
                <a:ext cx="18444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6000" b="0" i="0" dirty="0" smtClean="0">
                              <a:solidFill>
                                <a:srgbClr val="002060"/>
                              </a:solidFill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D43B89-F8C9-0277-EBBC-714E2D41F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52" y="4001635"/>
                <a:ext cx="184441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044875F-737F-476B-1F06-7FAE462E454F}"/>
              </a:ext>
            </a:extLst>
          </p:cNvPr>
          <p:cNvSpPr/>
          <p:nvPr/>
        </p:nvSpPr>
        <p:spPr>
          <a:xfrm>
            <a:off x="5644549" y="2904950"/>
            <a:ext cx="1224116" cy="63169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C36196-6431-0266-93C2-86AD965A8749}"/>
              </a:ext>
            </a:extLst>
          </p:cNvPr>
          <p:cNvSpPr/>
          <p:nvPr/>
        </p:nvSpPr>
        <p:spPr>
          <a:xfrm>
            <a:off x="2960480" y="1426995"/>
            <a:ext cx="1224116" cy="64998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240939-A096-65D2-A5FF-49A950033768}"/>
              </a:ext>
            </a:extLst>
          </p:cNvPr>
          <p:cNvSpPr/>
          <p:nvPr/>
        </p:nvSpPr>
        <p:spPr>
          <a:xfrm>
            <a:off x="2618162" y="2094243"/>
            <a:ext cx="955004" cy="1969009"/>
          </a:xfrm>
          <a:custGeom>
            <a:avLst/>
            <a:gdLst>
              <a:gd name="connsiteX0" fmla="*/ 662588 w 662588"/>
              <a:gd name="connsiteY0" fmla="*/ 0 h 1710813"/>
              <a:gd name="connsiteX1" fmla="*/ 43156 w 662588"/>
              <a:gd name="connsiteY1" fmla="*/ 781665 h 1710813"/>
              <a:gd name="connsiteX2" fmla="*/ 102150 w 662588"/>
              <a:gd name="connsiteY2" fmla="*/ 1710813 h 17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588" h="1710813">
                <a:moveTo>
                  <a:pt x="662588" y="0"/>
                </a:moveTo>
                <a:cubicBezTo>
                  <a:pt x="399575" y="248265"/>
                  <a:pt x="136562" y="496530"/>
                  <a:pt x="43156" y="781665"/>
                </a:cubicBezTo>
                <a:cubicBezTo>
                  <a:pt x="-50250" y="1066801"/>
                  <a:pt x="25950" y="1388807"/>
                  <a:pt x="102150" y="1710813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DC8FE4-015A-9AC1-11A2-89AF45D0A1DA}"/>
              </a:ext>
            </a:extLst>
          </p:cNvPr>
          <p:cNvSpPr/>
          <p:nvPr/>
        </p:nvSpPr>
        <p:spPr>
          <a:xfrm>
            <a:off x="6275087" y="3536641"/>
            <a:ext cx="1003719" cy="631691"/>
          </a:xfrm>
          <a:custGeom>
            <a:avLst/>
            <a:gdLst>
              <a:gd name="connsiteX0" fmla="*/ 0 w 933450"/>
              <a:gd name="connsiteY0" fmla="*/ 0 h 838200"/>
              <a:gd name="connsiteX1" fmla="*/ 628650 w 933450"/>
              <a:gd name="connsiteY1" fmla="*/ 428625 h 838200"/>
              <a:gd name="connsiteX2" fmla="*/ 933450 w 933450"/>
              <a:gd name="connsiteY2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450" h="838200">
                <a:moveTo>
                  <a:pt x="0" y="0"/>
                </a:moveTo>
                <a:cubicBezTo>
                  <a:pt x="236537" y="144462"/>
                  <a:pt x="473075" y="288925"/>
                  <a:pt x="628650" y="428625"/>
                </a:cubicBezTo>
                <a:cubicBezTo>
                  <a:pt x="784225" y="568325"/>
                  <a:pt x="858837" y="703262"/>
                  <a:pt x="933450" y="838200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8132D6-F8E9-4EE4-9230-ADC6BB4E00B9}"/>
              </a:ext>
            </a:extLst>
          </p:cNvPr>
          <p:cNvGrpSpPr/>
          <p:nvPr/>
        </p:nvGrpSpPr>
        <p:grpSpPr>
          <a:xfrm>
            <a:off x="4553306" y="2076977"/>
            <a:ext cx="681101" cy="827973"/>
            <a:chOff x="3849330" y="1886857"/>
            <a:chExt cx="3355258" cy="170926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B92C2C-CFBA-6C86-31B1-4250FFD07BC6}"/>
                </a:ext>
              </a:extLst>
            </p:cNvPr>
            <p:cNvSpPr/>
            <p:nvPr/>
          </p:nvSpPr>
          <p:spPr>
            <a:xfrm>
              <a:off x="3849330" y="1886857"/>
              <a:ext cx="3355258" cy="1709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88113-C2A4-0279-9C3F-2ED5277A52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9330" y="1886857"/>
              <a:ext cx="3355258" cy="17092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A52F212-BBF3-6C78-A549-9B5DB6C69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330" y="1886857"/>
              <a:ext cx="3355258" cy="17092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59FB1E-9F35-C87A-E8BA-221E5555049C}"/>
              </a:ext>
            </a:extLst>
          </p:cNvPr>
          <p:cNvGrpSpPr/>
          <p:nvPr/>
        </p:nvGrpSpPr>
        <p:grpSpPr>
          <a:xfrm>
            <a:off x="2846439" y="2917371"/>
            <a:ext cx="4350165" cy="3870573"/>
            <a:chOff x="2846439" y="2917371"/>
            <a:chExt cx="4350165" cy="38705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A350B2-81EB-DD2D-20DC-24898D56155B}"/>
                </a:ext>
              </a:extLst>
            </p:cNvPr>
            <p:cNvSpPr txBox="1"/>
            <p:nvPr/>
          </p:nvSpPr>
          <p:spPr>
            <a:xfrm>
              <a:off x="2846439" y="5218284"/>
              <a:ext cx="43501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Does not exist for massless spin-1 particles </a:t>
              </a:r>
            </a:p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(e.g. photon)</a:t>
              </a:r>
              <a:endParaRPr lang="en-CA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BD13506-73AD-BF23-FAED-CCF9B1F1C4F0}"/>
                </a:ext>
              </a:extLst>
            </p:cNvPr>
            <p:cNvSpPr/>
            <p:nvPr/>
          </p:nvSpPr>
          <p:spPr>
            <a:xfrm>
              <a:off x="4383028" y="2917371"/>
              <a:ext cx="522801" cy="2351315"/>
            </a:xfrm>
            <a:custGeom>
              <a:avLst/>
              <a:gdLst>
                <a:gd name="connsiteX0" fmla="*/ 522801 w 522801"/>
                <a:gd name="connsiteY0" fmla="*/ 0 h 2351315"/>
                <a:gd name="connsiteX1" fmla="*/ 286 w 522801"/>
                <a:gd name="connsiteY1" fmla="*/ 1146629 h 2351315"/>
                <a:gd name="connsiteX2" fmla="*/ 464743 w 522801"/>
                <a:gd name="connsiteY2" fmla="*/ 2351315 h 235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801" h="2351315">
                  <a:moveTo>
                    <a:pt x="522801" y="0"/>
                  </a:moveTo>
                  <a:cubicBezTo>
                    <a:pt x="266381" y="377371"/>
                    <a:pt x="9962" y="754743"/>
                    <a:pt x="286" y="1146629"/>
                  </a:cubicBezTo>
                  <a:cubicBezTo>
                    <a:pt x="-9390" y="1538515"/>
                    <a:pt x="227676" y="1944915"/>
                    <a:pt x="464743" y="235131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10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45">
        <p:fade/>
      </p:transition>
    </mc:Choice>
    <mc:Fallback xmlns="">
      <p:transition spd="med" advTm="8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D30B-E702-2D8C-85C3-706E7CA2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FEAB74-5665-0464-E983-EFEA8D75314A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FEAB74-5665-0464-E983-EFEA8D75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23C5B-714A-02A6-95FF-9C0A0A6A0075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23C5B-714A-02A6-95FF-9C0A0A6A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ED654B-C751-94DD-4C8A-AE8D8F6C8238}"/>
                  </a:ext>
                </a:extLst>
              </p:cNvPr>
              <p:cNvSpPr txBox="1"/>
              <p:nvPr/>
            </p:nvSpPr>
            <p:spPr>
              <a:xfrm>
                <a:off x="2602476" y="1343331"/>
                <a:ext cx="6644764" cy="2549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38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38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38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3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3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en-GB" sz="38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ED654B-C751-94DD-4C8A-AE8D8F6C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476" y="1343331"/>
                <a:ext cx="6644764" cy="2549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0D23A-3F71-A710-9FE6-871BC2063021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629516-33FD-0DCE-9178-B408A6D3849D}"/>
                  </a:ext>
                </a:extLst>
              </p:cNvPr>
              <p:cNvSpPr txBox="1"/>
              <p:nvPr/>
            </p:nvSpPr>
            <p:spPr>
              <a:xfrm>
                <a:off x="9104672" y="1377892"/>
                <a:ext cx="2939844" cy="17543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629516-33FD-0DCE-9178-B408A6D38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672" y="1377892"/>
                <a:ext cx="2939844" cy="1754326"/>
              </a:xfrm>
              <a:prstGeom prst="rect">
                <a:avLst/>
              </a:prstGeom>
              <a:blipFill>
                <a:blip r:embed="rId6"/>
                <a:stretch>
                  <a:fillRect l="-2869" t="-9184" r="-24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D8118D33-BF5F-23B2-70CE-08CF1E73789B}"/>
              </a:ext>
            </a:extLst>
          </p:cNvPr>
          <p:cNvGrpSpPr/>
          <p:nvPr/>
        </p:nvGrpSpPr>
        <p:grpSpPr>
          <a:xfrm>
            <a:off x="1191116" y="1385295"/>
            <a:ext cx="8985271" cy="3861390"/>
            <a:chOff x="1191116" y="1385295"/>
            <a:chExt cx="8985271" cy="38613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F66D80-239A-1503-BFAB-B9488046304D}"/>
                    </a:ext>
                  </a:extLst>
                </p:cNvPr>
                <p:cNvSpPr txBox="1"/>
                <p:nvPr/>
              </p:nvSpPr>
              <p:spPr>
                <a:xfrm>
                  <a:off x="3541773" y="4413185"/>
                  <a:ext cx="19333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F66D80-239A-1503-BFAB-B9488046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773" y="4413185"/>
                  <a:ext cx="193330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4C7D208-8ED6-9B42-E9F3-7D6DD0481E23}"/>
                    </a:ext>
                  </a:extLst>
                </p:cNvPr>
                <p:cNvSpPr txBox="1"/>
                <p:nvPr/>
              </p:nvSpPr>
              <p:spPr>
                <a:xfrm>
                  <a:off x="1191116" y="4415688"/>
                  <a:ext cx="19333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0996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solidFill>
                                    <a:srgbClr val="099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solidFill>
                                    <a:srgbClr val="0996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4800" i="1">
                                  <a:solidFill>
                                    <a:srgbClr val="0996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4C7D208-8ED6-9B42-E9F3-7D6DD0481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116" y="4415688"/>
                  <a:ext cx="1933300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50FFF8-61E9-EFFC-85E8-83FBFE3B92D6}"/>
                    </a:ext>
                  </a:extLst>
                </p:cNvPr>
                <p:cNvSpPr txBox="1"/>
                <p:nvPr/>
              </p:nvSpPr>
              <p:spPr>
                <a:xfrm>
                  <a:off x="8243087" y="4413186"/>
                  <a:ext cx="19333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 smtClean="0">
                              <a:solidFill>
                                <a:srgbClr val="0013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solidFill>
                                    <a:srgbClr val="0013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b="0" i="1" smtClean="0">
                                  <a:solidFill>
                                    <a:srgbClr val="00133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4800" i="1">
                                  <a:solidFill>
                                    <a:srgbClr val="0013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250FFF8-61E9-EFFC-85E8-83FBFE3B9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087" y="4413186"/>
                  <a:ext cx="1933300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2224C9F-9A83-DCDD-D48E-2825AFFDF739}"/>
                    </a:ext>
                  </a:extLst>
                </p:cNvPr>
                <p:cNvSpPr txBox="1"/>
                <p:nvPr/>
              </p:nvSpPr>
              <p:spPr>
                <a:xfrm>
                  <a:off x="5906116" y="4413187"/>
                  <a:ext cx="206261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2224C9F-9A83-DCDD-D48E-2825AFFDF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6116" y="4413187"/>
                  <a:ext cx="2062616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813129-8EAF-B234-EE01-83E27956ED26}"/>
                </a:ext>
              </a:extLst>
            </p:cNvPr>
            <p:cNvSpPr/>
            <p:nvPr/>
          </p:nvSpPr>
          <p:spPr>
            <a:xfrm>
              <a:off x="7565923" y="3016073"/>
              <a:ext cx="1224116" cy="877251"/>
            </a:xfrm>
            <a:prstGeom prst="rect">
              <a:avLst/>
            </a:prstGeom>
            <a:noFill/>
            <a:ln w="38100">
              <a:solidFill>
                <a:srgbClr val="0013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4C6BDA-32C2-B7E0-F09E-8B6759E6D7E8}"/>
                </a:ext>
              </a:extLst>
            </p:cNvPr>
            <p:cNvSpPr/>
            <p:nvPr/>
          </p:nvSpPr>
          <p:spPr>
            <a:xfrm>
              <a:off x="5995220" y="2439633"/>
              <a:ext cx="1224116" cy="87725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BDC137-34ED-F434-A69F-F473153401E8}"/>
                </a:ext>
              </a:extLst>
            </p:cNvPr>
            <p:cNvSpPr/>
            <p:nvPr/>
          </p:nvSpPr>
          <p:spPr>
            <a:xfrm>
              <a:off x="4380273" y="1908762"/>
              <a:ext cx="1224116" cy="87725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7B09A6-5FC8-10AF-4F15-C503F530B7B5}"/>
                </a:ext>
              </a:extLst>
            </p:cNvPr>
            <p:cNvSpPr/>
            <p:nvPr/>
          </p:nvSpPr>
          <p:spPr>
            <a:xfrm>
              <a:off x="2816942" y="1385295"/>
              <a:ext cx="1224116" cy="877251"/>
            </a:xfrm>
            <a:prstGeom prst="rect">
              <a:avLst/>
            </a:prstGeom>
            <a:noFill/>
            <a:ln w="38100">
              <a:solidFill>
                <a:srgbClr val="099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D37348-BFA8-F86C-557E-B0F4663EEC41}"/>
                </a:ext>
              </a:extLst>
            </p:cNvPr>
            <p:cNvSpPr/>
            <p:nvPr/>
          </p:nvSpPr>
          <p:spPr>
            <a:xfrm>
              <a:off x="8214852" y="3908323"/>
              <a:ext cx="1017638" cy="560438"/>
            </a:xfrm>
            <a:custGeom>
              <a:avLst/>
              <a:gdLst>
                <a:gd name="connsiteX0" fmla="*/ 0 w 1017638"/>
                <a:gd name="connsiteY0" fmla="*/ 0 h 560438"/>
                <a:gd name="connsiteX1" fmla="*/ 752167 w 1017638"/>
                <a:gd name="connsiteY1" fmla="*/ 176980 h 560438"/>
                <a:gd name="connsiteX2" fmla="*/ 1017638 w 1017638"/>
                <a:gd name="connsiteY2" fmla="*/ 560438 h 56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7638" h="560438">
                  <a:moveTo>
                    <a:pt x="0" y="0"/>
                  </a:moveTo>
                  <a:cubicBezTo>
                    <a:pt x="291280" y="41787"/>
                    <a:pt x="582561" y="83574"/>
                    <a:pt x="752167" y="176980"/>
                  </a:cubicBezTo>
                  <a:cubicBezTo>
                    <a:pt x="921773" y="270386"/>
                    <a:pt x="969705" y="415412"/>
                    <a:pt x="1017638" y="560438"/>
                  </a:cubicBezTo>
                </a:path>
              </a:pathLst>
            </a:custGeom>
            <a:noFill/>
            <a:ln w="38100">
              <a:solidFill>
                <a:srgbClr val="0013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C07ADC-9F36-9422-FB15-C0D61D3653F1}"/>
                </a:ext>
              </a:extLst>
            </p:cNvPr>
            <p:cNvSpPr/>
            <p:nvPr/>
          </p:nvSpPr>
          <p:spPr>
            <a:xfrm>
              <a:off x="6666271" y="3333135"/>
              <a:ext cx="382067" cy="1179871"/>
            </a:xfrm>
            <a:custGeom>
              <a:avLst/>
              <a:gdLst>
                <a:gd name="connsiteX0" fmla="*/ 0 w 382067"/>
                <a:gd name="connsiteY0" fmla="*/ 0 h 1179871"/>
                <a:gd name="connsiteX1" fmla="*/ 368710 w 382067"/>
                <a:gd name="connsiteY1" fmla="*/ 560439 h 1179871"/>
                <a:gd name="connsiteX2" fmla="*/ 265471 w 382067"/>
                <a:gd name="connsiteY2" fmla="*/ 1179871 h 117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067" h="1179871">
                  <a:moveTo>
                    <a:pt x="0" y="0"/>
                  </a:moveTo>
                  <a:cubicBezTo>
                    <a:pt x="162232" y="181897"/>
                    <a:pt x="324465" y="363794"/>
                    <a:pt x="368710" y="560439"/>
                  </a:cubicBezTo>
                  <a:cubicBezTo>
                    <a:pt x="412955" y="757084"/>
                    <a:pt x="339213" y="968477"/>
                    <a:pt x="265471" y="1179871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964956-A9D4-7816-11B8-6506842B0A6F}"/>
                </a:ext>
              </a:extLst>
            </p:cNvPr>
            <p:cNvSpPr/>
            <p:nvPr/>
          </p:nvSpPr>
          <p:spPr>
            <a:xfrm>
              <a:off x="4307618" y="2787445"/>
              <a:ext cx="662588" cy="1710813"/>
            </a:xfrm>
            <a:custGeom>
              <a:avLst/>
              <a:gdLst>
                <a:gd name="connsiteX0" fmla="*/ 662588 w 662588"/>
                <a:gd name="connsiteY0" fmla="*/ 0 h 1710813"/>
                <a:gd name="connsiteX1" fmla="*/ 43156 w 662588"/>
                <a:gd name="connsiteY1" fmla="*/ 781665 h 1710813"/>
                <a:gd name="connsiteX2" fmla="*/ 102150 w 662588"/>
                <a:gd name="connsiteY2" fmla="*/ 1710813 h 171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588" h="1710813">
                  <a:moveTo>
                    <a:pt x="662588" y="0"/>
                  </a:moveTo>
                  <a:cubicBezTo>
                    <a:pt x="399575" y="248265"/>
                    <a:pt x="136562" y="496530"/>
                    <a:pt x="43156" y="781665"/>
                  </a:cubicBezTo>
                  <a:cubicBezTo>
                    <a:pt x="-50250" y="1066801"/>
                    <a:pt x="25950" y="1388807"/>
                    <a:pt x="102150" y="171081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845B00-7B9D-592F-60B7-E42A42AABCE0}"/>
                </a:ext>
              </a:extLst>
            </p:cNvPr>
            <p:cNvSpPr/>
            <p:nvPr/>
          </p:nvSpPr>
          <p:spPr>
            <a:xfrm>
              <a:off x="2153265" y="2241755"/>
              <a:ext cx="1283109" cy="2182761"/>
            </a:xfrm>
            <a:custGeom>
              <a:avLst/>
              <a:gdLst>
                <a:gd name="connsiteX0" fmla="*/ 1283109 w 1283109"/>
                <a:gd name="connsiteY0" fmla="*/ 0 h 2182761"/>
                <a:gd name="connsiteX1" fmla="*/ 294967 w 1283109"/>
                <a:gd name="connsiteY1" fmla="*/ 1002890 h 2182761"/>
                <a:gd name="connsiteX2" fmla="*/ 0 w 1283109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3109" h="2182761">
                  <a:moveTo>
                    <a:pt x="1283109" y="0"/>
                  </a:moveTo>
                  <a:cubicBezTo>
                    <a:pt x="895964" y="319548"/>
                    <a:pt x="508819" y="639096"/>
                    <a:pt x="294967" y="1002890"/>
                  </a:cubicBezTo>
                  <a:cubicBezTo>
                    <a:pt x="81115" y="1366684"/>
                    <a:pt x="40557" y="1774722"/>
                    <a:pt x="0" y="2182761"/>
                  </a:cubicBezTo>
                </a:path>
              </a:pathLst>
            </a:custGeom>
            <a:noFill/>
            <a:ln w="38100">
              <a:solidFill>
                <a:srgbClr val="099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799808-8211-B773-195F-F920E2D24AD0}"/>
                  </a:ext>
                </a:extLst>
              </p:cNvPr>
              <p:cNvSpPr txBox="1"/>
              <p:nvPr/>
            </p:nvSpPr>
            <p:spPr>
              <a:xfrm>
                <a:off x="8479181" y="5272446"/>
                <a:ext cx="2095412" cy="12836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799808-8211-B773-195F-F920E2D24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181" y="5272446"/>
                <a:ext cx="2095412" cy="1283685"/>
              </a:xfrm>
              <a:prstGeom prst="rect">
                <a:avLst/>
              </a:prstGeom>
              <a:blipFill>
                <a:blip r:embed="rId11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6B2A80-BF39-12C4-8A27-D3C2D694A390}"/>
                  </a:ext>
                </a:extLst>
              </p:cNvPr>
              <p:cNvSpPr txBox="1"/>
              <p:nvPr/>
            </p:nvSpPr>
            <p:spPr>
              <a:xfrm>
                <a:off x="751027" y="5279987"/>
                <a:ext cx="2095412" cy="12836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6B2A80-BF39-12C4-8A27-D3C2D694A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27" y="5279987"/>
                <a:ext cx="2095412" cy="1283685"/>
              </a:xfrm>
              <a:prstGeom prst="rect">
                <a:avLst/>
              </a:prstGeom>
              <a:blipFill>
                <a:blip r:embed="rId12"/>
                <a:stretch>
                  <a:fillRect t="-460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5FCD38-E79D-B6E2-D3D5-BEC09A304C70}"/>
                  </a:ext>
                </a:extLst>
              </p:cNvPr>
              <p:cNvSpPr txBox="1"/>
              <p:nvPr/>
            </p:nvSpPr>
            <p:spPr>
              <a:xfrm>
                <a:off x="5928029" y="5279987"/>
                <a:ext cx="224061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5FCD38-E79D-B6E2-D3D5-BEC09A30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029" y="5279987"/>
                <a:ext cx="2240618" cy="1200329"/>
              </a:xfrm>
              <a:prstGeom prst="rect">
                <a:avLst/>
              </a:prstGeom>
              <a:blipFill>
                <a:blip r:embed="rId13"/>
                <a:stretch>
                  <a:fillRect t="-59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3C2622-D592-01A0-B6D0-63E6E5DAD8DF}"/>
                  </a:ext>
                </a:extLst>
              </p:cNvPr>
              <p:cNvSpPr txBox="1"/>
              <p:nvPr/>
            </p:nvSpPr>
            <p:spPr>
              <a:xfrm>
                <a:off x="3363771" y="5287528"/>
                <a:ext cx="224061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3C2622-D592-01A0-B6D0-63E6E5DAD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771" y="5287528"/>
                <a:ext cx="2240618" cy="1200329"/>
              </a:xfrm>
              <a:prstGeom prst="rect">
                <a:avLst/>
              </a:prstGeom>
              <a:blipFill>
                <a:blip r:embed="rId14"/>
                <a:stretch>
                  <a:fillRect t="-59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92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79">
        <p:fade/>
      </p:transition>
    </mc:Choice>
    <mc:Fallback xmlns="">
      <p:transition spd="med" advTm="17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FAED2-74B4-EDC3-C0B5-5C73A263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BEEB59-6C59-2764-96BD-9C3D3FC2347A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BEEB59-6C59-2764-96BD-9C3D3FC2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F3721-A52A-0902-2FAD-8B6F0663342B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F3721-A52A-0902-2FAD-8B6F0663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C58F51-93E8-8914-4932-B8917B9D4CE9}"/>
                  </a:ext>
                </a:extLst>
              </p:cNvPr>
              <p:cNvSpPr txBox="1"/>
              <p:nvPr/>
            </p:nvSpPr>
            <p:spPr>
              <a:xfrm>
                <a:off x="2286000" y="1343331"/>
                <a:ext cx="6740013" cy="281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eqArr>
                                <m:eqArrPr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7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C58F51-93E8-8914-4932-B8917B9D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43331"/>
                <a:ext cx="6740013" cy="2810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87705-6C6F-1399-D034-069F2DD51440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97001-2A89-8A22-5A83-BE479DA73A89}"/>
                  </a:ext>
                </a:extLst>
              </p:cNvPr>
              <p:cNvSpPr txBox="1"/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97001-2A89-8A22-5A83-BE479DA73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239" y="1377892"/>
                <a:ext cx="2654709" cy="1938992"/>
              </a:xfrm>
              <a:prstGeom prst="rect">
                <a:avLst/>
              </a:prstGeom>
              <a:blipFill>
                <a:blip r:embed="rId6"/>
                <a:stretch>
                  <a:fillRect l="-8390" t="-8333" r="-816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3CDF60-1286-6D2E-B180-695563C1B192}"/>
                  </a:ext>
                </a:extLst>
              </p:cNvPr>
              <p:cNvSpPr txBox="1"/>
              <p:nvPr/>
            </p:nvSpPr>
            <p:spPr>
              <a:xfrm>
                <a:off x="9033137" y="5272446"/>
                <a:ext cx="2095412" cy="12801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3CDF60-1286-6D2E-B180-695563C1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37" y="5272446"/>
                <a:ext cx="2095412" cy="1280159"/>
              </a:xfrm>
              <a:prstGeom prst="rect">
                <a:avLst/>
              </a:prstGeom>
              <a:blipFill>
                <a:blip r:embed="rId7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5B3E9-3027-CBE8-9C88-AA1B66D00D49}"/>
                  </a:ext>
                </a:extLst>
              </p:cNvPr>
              <p:cNvSpPr txBox="1"/>
              <p:nvPr/>
            </p:nvSpPr>
            <p:spPr>
              <a:xfrm>
                <a:off x="147485" y="5279987"/>
                <a:ext cx="2070306" cy="12801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5B3E9-3027-CBE8-9C88-AA1B66D0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5279987"/>
                <a:ext cx="2070306" cy="1280159"/>
              </a:xfrm>
              <a:prstGeom prst="rect">
                <a:avLst/>
              </a:prstGeom>
              <a:blipFill>
                <a:blip r:embed="rId8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AA3FE-3CAA-E0B5-22A4-C25572E3C6E0}"/>
                  </a:ext>
                </a:extLst>
              </p:cNvPr>
              <p:cNvSpPr txBox="1"/>
              <p:nvPr/>
            </p:nvSpPr>
            <p:spPr>
              <a:xfrm>
                <a:off x="6489175" y="5279987"/>
                <a:ext cx="224061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DAA3FE-3CAA-E0B5-22A4-C25572E3C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175" y="5279987"/>
                <a:ext cx="2240618" cy="1200329"/>
              </a:xfrm>
              <a:prstGeom prst="rect">
                <a:avLst/>
              </a:prstGeom>
              <a:blipFill>
                <a:blip r:embed="rId9"/>
                <a:stretch>
                  <a:fillRect t="-59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363ED0-8A05-C30A-3CA1-DA1FF55995BB}"/>
                  </a:ext>
                </a:extLst>
              </p:cNvPr>
              <p:cNvSpPr txBox="1"/>
              <p:nvPr/>
            </p:nvSpPr>
            <p:spPr>
              <a:xfrm>
                <a:off x="2421805" y="5287528"/>
                <a:ext cx="224061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Period: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363ED0-8A05-C30A-3CA1-DA1FF5599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805" y="5287528"/>
                <a:ext cx="2240618" cy="1200329"/>
              </a:xfrm>
              <a:prstGeom prst="rect">
                <a:avLst/>
              </a:prstGeom>
              <a:blipFill>
                <a:blip r:embed="rId10"/>
                <a:stretch>
                  <a:fillRect t="-59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528C23E-16DC-B214-D144-17FB6C243E0F}"/>
              </a:ext>
            </a:extLst>
          </p:cNvPr>
          <p:cNvGrpSpPr/>
          <p:nvPr/>
        </p:nvGrpSpPr>
        <p:grpSpPr>
          <a:xfrm>
            <a:off x="736585" y="1385296"/>
            <a:ext cx="9879855" cy="3894710"/>
            <a:chOff x="736585" y="1385296"/>
            <a:chExt cx="9879855" cy="3894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4AC4CB-DBF8-5CD3-BCB4-F97218F4F77B}"/>
                    </a:ext>
                  </a:extLst>
                </p:cNvPr>
                <p:cNvSpPr txBox="1"/>
                <p:nvPr/>
              </p:nvSpPr>
              <p:spPr>
                <a:xfrm>
                  <a:off x="2704244" y="4261843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000" b="0" dirty="0" smtClean="0">
                                <a:solidFill>
                                  <a:srgbClr val="0070C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4AC4CB-DBF8-5CD3-BCB4-F97218F4F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244" y="4261843"/>
                  <a:ext cx="1844415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D5BF7F-0CA9-8242-8B90-E26F32C39D2B}"/>
                    </a:ext>
                  </a:extLst>
                </p:cNvPr>
                <p:cNvSpPr txBox="1"/>
                <p:nvPr/>
              </p:nvSpPr>
              <p:spPr>
                <a:xfrm>
                  <a:off x="6687277" y="4261842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000" b="0" dirty="0" smtClean="0">
                                <a:solidFill>
                                  <a:srgbClr val="002060"/>
                                </a:solidFill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D5BF7F-0CA9-8242-8B90-E26F32C39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277" y="4261842"/>
                  <a:ext cx="1844415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AEE948-08DA-5E12-EA5A-60C217D8D54F}"/>
                    </a:ext>
                  </a:extLst>
                </p:cNvPr>
                <p:cNvSpPr txBox="1"/>
                <p:nvPr/>
              </p:nvSpPr>
              <p:spPr>
                <a:xfrm>
                  <a:off x="4795147" y="4261843"/>
                  <a:ext cx="164564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0 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AEE948-08DA-5E12-EA5A-60C217D8D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147" y="4261843"/>
                  <a:ext cx="1645642" cy="10156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756F9E-1EF5-8B76-BBB5-82910D493363}"/>
                    </a:ext>
                  </a:extLst>
                </p:cNvPr>
                <p:cNvSpPr txBox="1"/>
                <p:nvPr/>
              </p:nvSpPr>
              <p:spPr>
                <a:xfrm>
                  <a:off x="736585" y="4264343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0" smtClean="0">
                                <a:solidFill>
                                  <a:srgbClr val="0996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000" b="0" dirty="0" smtClean="0">
                                <a:solidFill>
                                  <a:srgbClr val="0996FF"/>
                                </a:solidFill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C756F9E-1EF5-8B76-BBB5-82910D493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585" y="4264343"/>
                  <a:ext cx="1844415" cy="10156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5D9E7C-5D42-12CD-F484-2F80B2E7010C}"/>
                    </a:ext>
                  </a:extLst>
                </p:cNvPr>
                <p:cNvSpPr txBox="1"/>
                <p:nvPr/>
              </p:nvSpPr>
              <p:spPr>
                <a:xfrm>
                  <a:off x="8772025" y="4261841"/>
                  <a:ext cx="184441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0" smtClean="0">
                                <a:solidFill>
                                  <a:srgbClr val="000D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000" b="0" dirty="0" smtClean="0">
                                <a:solidFill>
                                  <a:srgbClr val="000D26"/>
                                </a:solidFill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15D9E7C-5D42-12CD-F484-2F80B2E70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2025" y="4261841"/>
                  <a:ext cx="1844415" cy="10156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E1D93-DE1A-8C7C-3EC7-10DC042D3095}"/>
                </a:ext>
              </a:extLst>
            </p:cNvPr>
            <p:cNvSpPr/>
            <p:nvPr/>
          </p:nvSpPr>
          <p:spPr>
            <a:xfrm>
              <a:off x="7425814" y="3514358"/>
              <a:ext cx="1224116" cy="631691"/>
            </a:xfrm>
            <a:prstGeom prst="rect">
              <a:avLst/>
            </a:prstGeom>
            <a:noFill/>
            <a:ln w="38100">
              <a:solidFill>
                <a:srgbClr val="0013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7E2F4C-4BA3-18ED-5A5E-8E7FABA2EC2D}"/>
                </a:ext>
              </a:extLst>
            </p:cNvPr>
            <p:cNvSpPr/>
            <p:nvPr/>
          </p:nvSpPr>
          <p:spPr>
            <a:xfrm>
              <a:off x="5980472" y="2964427"/>
              <a:ext cx="1224116" cy="63169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FCABBC-94BA-EF60-5123-C5C2A05B2C70}"/>
                </a:ext>
              </a:extLst>
            </p:cNvPr>
            <p:cNvSpPr/>
            <p:nvPr/>
          </p:nvSpPr>
          <p:spPr>
            <a:xfrm>
              <a:off x="3900949" y="1879267"/>
              <a:ext cx="1224116" cy="64998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62CD0F-1D5A-DABF-D521-EAFB6F46EBA1}"/>
                </a:ext>
              </a:extLst>
            </p:cNvPr>
            <p:cNvSpPr/>
            <p:nvPr/>
          </p:nvSpPr>
          <p:spPr>
            <a:xfrm>
              <a:off x="2455607" y="1385296"/>
              <a:ext cx="1224116" cy="649982"/>
            </a:xfrm>
            <a:prstGeom prst="rect">
              <a:avLst/>
            </a:prstGeom>
            <a:noFill/>
            <a:ln w="38100">
              <a:solidFill>
                <a:srgbClr val="099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4D6267-E3EC-4115-E90D-CC8F0688186E}"/>
                </a:ext>
              </a:extLst>
            </p:cNvPr>
            <p:cNvSpPr/>
            <p:nvPr/>
          </p:nvSpPr>
          <p:spPr>
            <a:xfrm>
              <a:off x="8052619" y="4146048"/>
              <a:ext cx="1601343" cy="366957"/>
            </a:xfrm>
            <a:custGeom>
              <a:avLst/>
              <a:gdLst>
                <a:gd name="connsiteX0" fmla="*/ 0 w 1017638"/>
                <a:gd name="connsiteY0" fmla="*/ 0 h 560438"/>
                <a:gd name="connsiteX1" fmla="*/ 752167 w 1017638"/>
                <a:gd name="connsiteY1" fmla="*/ 176980 h 560438"/>
                <a:gd name="connsiteX2" fmla="*/ 1017638 w 1017638"/>
                <a:gd name="connsiteY2" fmla="*/ 560438 h 56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7638" h="560438">
                  <a:moveTo>
                    <a:pt x="0" y="0"/>
                  </a:moveTo>
                  <a:cubicBezTo>
                    <a:pt x="291280" y="41787"/>
                    <a:pt x="582561" y="83574"/>
                    <a:pt x="752167" y="176980"/>
                  </a:cubicBezTo>
                  <a:cubicBezTo>
                    <a:pt x="921773" y="270386"/>
                    <a:pt x="969705" y="415412"/>
                    <a:pt x="1017638" y="560438"/>
                  </a:cubicBezTo>
                </a:path>
              </a:pathLst>
            </a:custGeom>
            <a:noFill/>
            <a:ln w="38100">
              <a:solidFill>
                <a:srgbClr val="0013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453AC43-BA85-AB0E-CE15-CBE6576F2CF3}"/>
                </a:ext>
              </a:extLst>
            </p:cNvPr>
            <p:cNvSpPr/>
            <p:nvPr/>
          </p:nvSpPr>
          <p:spPr>
            <a:xfrm>
              <a:off x="3542114" y="2529249"/>
              <a:ext cx="955004" cy="1969009"/>
            </a:xfrm>
            <a:custGeom>
              <a:avLst/>
              <a:gdLst>
                <a:gd name="connsiteX0" fmla="*/ 662588 w 662588"/>
                <a:gd name="connsiteY0" fmla="*/ 0 h 1710813"/>
                <a:gd name="connsiteX1" fmla="*/ 43156 w 662588"/>
                <a:gd name="connsiteY1" fmla="*/ 781665 h 1710813"/>
                <a:gd name="connsiteX2" fmla="*/ 102150 w 662588"/>
                <a:gd name="connsiteY2" fmla="*/ 1710813 h 171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588" h="1710813">
                  <a:moveTo>
                    <a:pt x="662588" y="0"/>
                  </a:moveTo>
                  <a:cubicBezTo>
                    <a:pt x="399575" y="248265"/>
                    <a:pt x="136562" y="496530"/>
                    <a:pt x="43156" y="781665"/>
                  </a:cubicBezTo>
                  <a:cubicBezTo>
                    <a:pt x="-50250" y="1066801"/>
                    <a:pt x="25950" y="1388807"/>
                    <a:pt x="102150" y="171081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FB59C4-3510-7D76-7C10-6A3D4753A37F}"/>
                </a:ext>
              </a:extLst>
            </p:cNvPr>
            <p:cNvSpPr/>
            <p:nvPr/>
          </p:nvSpPr>
          <p:spPr>
            <a:xfrm>
              <a:off x="1697699" y="2035279"/>
              <a:ext cx="1369966" cy="2389238"/>
            </a:xfrm>
            <a:custGeom>
              <a:avLst/>
              <a:gdLst>
                <a:gd name="connsiteX0" fmla="*/ 1283109 w 1283109"/>
                <a:gd name="connsiteY0" fmla="*/ 0 h 2182761"/>
                <a:gd name="connsiteX1" fmla="*/ 294967 w 1283109"/>
                <a:gd name="connsiteY1" fmla="*/ 1002890 h 2182761"/>
                <a:gd name="connsiteX2" fmla="*/ 0 w 1283109"/>
                <a:gd name="connsiteY2" fmla="*/ 2182761 h 218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3109" h="2182761">
                  <a:moveTo>
                    <a:pt x="1283109" y="0"/>
                  </a:moveTo>
                  <a:cubicBezTo>
                    <a:pt x="895964" y="319548"/>
                    <a:pt x="508819" y="639096"/>
                    <a:pt x="294967" y="1002890"/>
                  </a:cubicBezTo>
                  <a:cubicBezTo>
                    <a:pt x="81115" y="1366684"/>
                    <a:pt x="40557" y="1774722"/>
                    <a:pt x="0" y="2182761"/>
                  </a:cubicBezTo>
                </a:path>
              </a:pathLst>
            </a:custGeom>
            <a:noFill/>
            <a:ln w="38100">
              <a:solidFill>
                <a:srgbClr val="099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91424F-C032-117E-7461-8F9E31587885}"/>
                </a:ext>
              </a:extLst>
            </p:cNvPr>
            <p:cNvSpPr/>
            <p:nvPr/>
          </p:nvSpPr>
          <p:spPr>
            <a:xfrm>
              <a:off x="5215704" y="2449493"/>
              <a:ext cx="670745" cy="64998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95B6BF-7B07-5032-0292-99878C15E337}"/>
                </a:ext>
              </a:extLst>
            </p:cNvPr>
            <p:cNvSpPr/>
            <p:nvPr/>
          </p:nvSpPr>
          <p:spPr>
            <a:xfrm>
              <a:off x="6635632" y="3596118"/>
              <a:ext cx="889117" cy="823482"/>
            </a:xfrm>
            <a:custGeom>
              <a:avLst/>
              <a:gdLst>
                <a:gd name="connsiteX0" fmla="*/ 0 w 933450"/>
                <a:gd name="connsiteY0" fmla="*/ 0 h 838200"/>
                <a:gd name="connsiteX1" fmla="*/ 628650 w 933450"/>
                <a:gd name="connsiteY1" fmla="*/ 428625 h 838200"/>
                <a:gd name="connsiteX2" fmla="*/ 933450 w 933450"/>
                <a:gd name="connsiteY2" fmla="*/ 83820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450" h="838200">
                  <a:moveTo>
                    <a:pt x="0" y="0"/>
                  </a:moveTo>
                  <a:cubicBezTo>
                    <a:pt x="236537" y="144462"/>
                    <a:pt x="473075" y="288925"/>
                    <a:pt x="628650" y="428625"/>
                  </a:cubicBezTo>
                  <a:cubicBezTo>
                    <a:pt x="784225" y="568325"/>
                    <a:pt x="858837" y="703262"/>
                    <a:pt x="933450" y="83820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83EA2D-3A5B-4FCB-3A4B-D203287C1492}"/>
                </a:ext>
              </a:extLst>
            </p:cNvPr>
            <p:cNvSpPr/>
            <p:nvPr/>
          </p:nvSpPr>
          <p:spPr>
            <a:xfrm>
              <a:off x="5200650" y="3095625"/>
              <a:ext cx="352425" cy="1304925"/>
            </a:xfrm>
            <a:custGeom>
              <a:avLst/>
              <a:gdLst>
                <a:gd name="connsiteX0" fmla="*/ 352425 w 352425"/>
                <a:gd name="connsiteY0" fmla="*/ 0 h 1304925"/>
                <a:gd name="connsiteX1" fmla="*/ 0 w 352425"/>
                <a:gd name="connsiteY1" fmla="*/ 542925 h 1304925"/>
                <a:gd name="connsiteX2" fmla="*/ 352425 w 352425"/>
                <a:gd name="connsiteY2" fmla="*/ 1304925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1304925">
                  <a:moveTo>
                    <a:pt x="352425" y="0"/>
                  </a:moveTo>
                  <a:cubicBezTo>
                    <a:pt x="176212" y="162719"/>
                    <a:pt x="0" y="325438"/>
                    <a:pt x="0" y="542925"/>
                  </a:cubicBezTo>
                  <a:cubicBezTo>
                    <a:pt x="0" y="760412"/>
                    <a:pt x="176212" y="1032668"/>
                    <a:pt x="352425" y="1304925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056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04">
        <p:fade/>
      </p:transition>
    </mc:Choice>
    <mc:Fallback xmlns="">
      <p:transition spd="med" advTm="152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38AFE-33B8-1CE3-8C69-FDECBA97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F9155A-34D0-86CB-9A02-31F903A565D2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F9155A-34D0-86CB-9A02-31F903A56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4F5365-C6EF-50A6-A1D1-EE6571A3A274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4F5365-C6EF-50A6-A1D1-EE6571A3A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40D246-CD62-3CB2-4CC8-E1FABF872C9D}"/>
                  </a:ext>
                </a:extLst>
              </p:cNvPr>
              <p:cNvSpPr txBox="1"/>
              <p:nvPr/>
            </p:nvSpPr>
            <p:spPr>
              <a:xfrm>
                <a:off x="2286000" y="1343331"/>
                <a:ext cx="6740013" cy="2810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3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eqArr>
                                <m:eqArrPr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7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7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7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GB" sz="37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sz="370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7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40D246-CD62-3CB2-4CC8-E1FABF87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43331"/>
                <a:ext cx="6740013" cy="2810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8C151C-249E-C978-7622-ACF0AD9258CA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277E83-91E6-1632-9024-5CA90BC39718}"/>
                  </a:ext>
                </a:extLst>
              </p:cNvPr>
              <p:cNvSpPr txBox="1"/>
              <p:nvPr/>
            </p:nvSpPr>
            <p:spPr>
              <a:xfrm>
                <a:off x="9104672" y="1377892"/>
                <a:ext cx="2939844" cy="2058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277E83-91E6-1632-9024-5CA90BC39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672" y="1377892"/>
                <a:ext cx="2939844" cy="2058640"/>
              </a:xfrm>
              <a:prstGeom prst="rect">
                <a:avLst/>
              </a:prstGeom>
              <a:blipFill>
                <a:blip r:embed="rId6"/>
                <a:stretch>
                  <a:fillRect l="-2869" t="-7849" r="-24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B3CACE-F62D-9FD4-20BE-E466FE5CB11A}"/>
                  </a:ext>
                </a:extLst>
              </p:cNvPr>
              <p:cNvSpPr txBox="1"/>
              <p:nvPr/>
            </p:nvSpPr>
            <p:spPr>
              <a:xfrm>
                <a:off x="736585" y="4264343"/>
                <a:ext cx="18444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0" smtClean="0">
                              <a:solidFill>
                                <a:srgbClr val="0996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6000" b="0" dirty="0" smtClean="0">
                              <a:solidFill>
                                <a:srgbClr val="0996FF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B3CACE-F62D-9FD4-20BE-E466FE5CB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85" y="4264343"/>
                <a:ext cx="1844415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509A09-8620-5D37-D3D4-D993F924310A}"/>
                  </a:ext>
                </a:extLst>
              </p:cNvPr>
              <p:cNvSpPr txBox="1"/>
              <p:nvPr/>
            </p:nvSpPr>
            <p:spPr>
              <a:xfrm>
                <a:off x="8772025" y="4261841"/>
                <a:ext cx="184441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0" smtClean="0">
                              <a:solidFill>
                                <a:srgbClr val="000D2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6000" b="0" dirty="0" smtClean="0">
                              <a:solidFill>
                                <a:srgbClr val="000D26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509A09-8620-5D37-D3D4-D993F9243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025" y="4261841"/>
                <a:ext cx="184441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00D8BC1-D3FF-AC20-AA11-9AFDEA7D4E66}"/>
              </a:ext>
            </a:extLst>
          </p:cNvPr>
          <p:cNvSpPr/>
          <p:nvPr/>
        </p:nvSpPr>
        <p:spPr>
          <a:xfrm>
            <a:off x="7425814" y="3514358"/>
            <a:ext cx="1224116" cy="631691"/>
          </a:xfrm>
          <a:prstGeom prst="rect">
            <a:avLst/>
          </a:prstGeom>
          <a:noFill/>
          <a:ln w="38100">
            <a:solidFill>
              <a:srgbClr val="0013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B86FAC-AE7E-7E12-E102-57992E4C5CC6}"/>
              </a:ext>
            </a:extLst>
          </p:cNvPr>
          <p:cNvSpPr/>
          <p:nvPr/>
        </p:nvSpPr>
        <p:spPr>
          <a:xfrm>
            <a:off x="2455607" y="1385296"/>
            <a:ext cx="1224116" cy="649982"/>
          </a:xfrm>
          <a:prstGeom prst="rect">
            <a:avLst/>
          </a:prstGeom>
          <a:noFill/>
          <a:ln w="38100">
            <a:solidFill>
              <a:srgbClr val="09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811CA4-6E50-2D4D-5CDC-0298E27C0E7B}"/>
              </a:ext>
            </a:extLst>
          </p:cNvPr>
          <p:cNvSpPr/>
          <p:nvPr/>
        </p:nvSpPr>
        <p:spPr>
          <a:xfrm>
            <a:off x="8052619" y="4146048"/>
            <a:ext cx="1601343" cy="366957"/>
          </a:xfrm>
          <a:custGeom>
            <a:avLst/>
            <a:gdLst>
              <a:gd name="connsiteX0" fmla="*/ 0 w 1017638"/>
              <a:gd name="connsiteY0" fmla="*/ 0 h 560438"/>
              <a:gd name="connsiteX1" fmla="*/ 752167 w 1017638"/>
              <a:gd name="connsiteY1" fmla="*/ 176980 h 560438"/>
              <a:gd name="connsiteX2" fmla="*/ 1017638 w 1017638"/>
              <a:gd name="connsiteY2" fmla="*/ 560438 h 56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638" h="560438">
                <a:moveTo>
                  <a:pt x="0" y="0"/>
                </a:moveTo>
                <a:cubicBezTo>
                  <a:pt x="291280" y="41787"/>
                  <a:pt x="582561" y="83574"/>
                  <a:pt x="752167" y="176980"/>
                </a:cubicBezTo>
                <a:cubicBezTo>
                  <a:pt x="921773" y="270386"/>
                  <a:pt x="969705" y="415412"/>
                  <a:pt x="1017638" y="560438"/>
                </a:cubicBezTo>
              </a:path>
            </a:pathLst>
          </a:custGeom>
          <a:noFill/>
          <a:ln w="38100">
            <a:solidFill>
              <a:srgbClr val="0013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9B616D9-32F2-A6F6-4A71-F04261F7A731}"/>
              </a:ext>
            </a:extLst>
          </p:cNvPr>
          <p:cNvSpPr/>
          <p:nvPr/>
        </p:nvSpPr>
        <p:spPr>
          <a:xfrm>
            <a:off x="1697699" y="2035279"/>
            <a:ext cx="1369966" cy="2389238"/>
          </a:xfrm>
          <a:custGeom>
            <a:avLst/>
            <a:gdLst>
              <a:gd name="connsiteX0" fmla="*/ 1283109 w 1283109"/>
              <a:gd name="connsiteY0" fmla="*/ 0 h 2182761"/>
              <a:gd name="connsiteX1" fmla="*/ 294967 w 1283109"/>
              <a:gd name="connsiteY1" fmla="*/ 1002890 h 2182761"/>
              <a:gd name="connsiteX2" fmla="*/ 0 w 1283109"/>
              <a:gd name="connsiteY2" fmla="*/ 2182761 h 218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3109" h="2182761">
                <a:moveTo>
                  <a:pt x="1283109" y="0"/>
                </a:moveTo>
                <a:cubicBezTo>
                  <a:pt x="895964" y="319548"/>
                  <a:pt x="508819" y="639096"/>
                  <a:pt x="294967" y="1002890"/>
                </a:cubicBezTo>
                <a:cubicBezTo>
                  <a:pt x="81115" y="1366684"/>
                  <a:pt x="40557" y="1774722"/>
                  <a:pt x="0" y="2182761"/>
                </a:cubicBezTo>
              </a:path>
            </a:pathLst>
          </a:custGeom>
          <a:noFill/>
          <a:ln w="38100">
            <a:solidFill>
              <a:srgbClr val="09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C9C228-5AD2-62C2-92D4-552F21013CFC}"/>
                  </a:ext>
                </a:extLst>
              </p:cNvPr>
              <p:cNvSpPr txBox="1"/>
              <p:nvPr/>
            </p:nvSpPr>
            <p:spPr>
              <a:xfrm>
                <a:off x="9033137" y="5272446"/>
                <a:ext cx="2095412" cy="12801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C9C228-5AD2-62C2-92D4-552F21013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37" y="5272446"/>
                <a:ext cx="2095412" cy="1280159"/>
              </a:xfrm>
              <a:prstGeom prst="rect">
                <a:avLst/>
              </a:prstGeom>
              <a:blipFill>
                <a:blip r:embed="rId9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0B5A7B-5018-DD32-24C7-47B4DFFD1FB6}"/>
                  </a:ext>
                </a:extLst>
              </p:cNvPr>
              <p:cNvSpPr txBox="1"/>
              <p:nvPr/>
            </p:nvSpPr>
            <p:spPr>
              <a:xfrm>
                <a:off x="147485" y="5279987"/>
                <a:ext cx="2070306" cy="12801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0B5A7B-5018-DD32-24C7-47B4DFFD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5279987"/>
                <a:ext cx="2070306" cy="1280159"/>
              </a:xfrm>
              <a:prstGeom prst="rect">
                <a:avLst/>
              </a:prstGeom>
              <a:blipFill>
                <a:blip r:embed="rId10"/>
                <a:stretch>
                  <a:fillRect t="-46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3CF7069-A9E5-1D47-265C-75ACD79CB2A7}"/>
              </a:ext>
            </a:extLst>
          </p:cNvPr>
          <p:cNvGrpSpPr/>
          <p:nvPr/>
        </p:nvGrpSpPr>
        <p:grpSpPr>
          <a:xfrm>
            <a:off x="3849330" y="1886857"/>
            <a:ext cx="3355258" cy="1709261"/>
            <a:chOff x="3849330" y="1886857"/>
            <a:chExt cx="3355258" cy="1709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DECC1-0801-3D43-02A1-FC78DC2FC57E}"/>
                </a:ext>
              </a:extLst>
            </p:cNvPr>
            <p:cNvSpPr/>
            <p:nvPr/>
          </p:nvSpPr>
          <p:spPr>
            <a:xfrm>
              <a:off x="3849330" y="1886857"/>
              <a:ext cx="3355258" cy="1709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2BB291-CA18-F0AF-58C2-F9872E514B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9330" y="1886857"/>
              <a:ext cx="3355258" cy="17092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D918EB-643C-B28C-D502-6FD7B160E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9330" y="1886857"/>
              <a:ext cx="3355258" cy="17092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4E12D3-CBCB-9E4A-5213-FA6518FF4E9F}"/>
              </a:ext>
            </a:extLst>
          </p:cNvPr>
          <p:cNvGrpSpPr/>
          <p:nvPr/>
        </p:nvGrpSpPr>
        <p:grpSpPr>
          <a:xfrm>
            <a:off x="3233219" y="3614057"/>
            <a:ext cx="4421281" cy="2443219"/>
            <a:chOff x="3233219" y="3614057"/>
            <a:chExt cx="4421281" cy="24432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0D8736-9E39-4B86-EBDF-0CA795F9664A}"/>
                </a:ext>
              </a:extLst>
            </p:cNvPr>
            <p:cNvSpPr txBox="1"/>
            <p:nvPr/>
          </p:nvSpPr>
          <p:spPr>
            <a:xfrm>
              <a:off x="3233219" y="4487616"/>
              <a:ext cx="44212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Does not exist for massless spin-2 particles </a:t>
              </a:r>
            </a:p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(e.g. graviton)</a:t>
              </a:r>
              <a:endParaRPr lang="en-CA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ABE15B9-6956-AC61-A1C1-7F67E326B823}"/>
                </a:ext>
              </a:extLst>
            </p:cNvPr>
            <p:cNvSpPr/>
            <p:nvPr/>
          </p:nvSpPr>
          <p:spPr>
            <a:xfrm>
              <a:off x="4615543" y="3614057"/>
              <a:ext cx="957943" cy="986972"/>
            </a:xfrm>
            <a:custGeom>
              <a:avLst/>
              <a:gdLst>
                <a:gd name="connsiteX0" fmla="*/ 957943 w 957943"/>
                <a:gd name="connsiteY0" fmla="*/ 0 h 986972"/>
                <a:gd name="connsiteX1" fmla="*/ 362857 w 957943"/>
                <a:gd name="connsiteY1" fmla="*/ 333829 h 986972"/>
                <a:gd name="connsiteX2" fmla="*/ 0 w 957943"/>
                <a:gd name="connsiteY2" fmla="*/ 986972 h 98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943" h="986972">
                  <a:moveTo>
                    <a:pt x="957943" y="0"/>
                  </a:moveTo>
                  <a:cubicBezTo>
                    <a:pt x="740228" y="84667"/>
                    <a:pt x="522514" y="169334"/>
                    <a:pt x="362857" y="333829"/>
                  </a:cubicBezTo>
                  <a:cubicBezTo>
                    <a:pt x="203200" y="498324"/>
                    <a:pt x="101600" y="742648"/>
                    <a:pt x="0" y="98697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891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8">
        <p:fade/>
      </p:transition>
    </mc:Choice>
    <mc:Fallback xmlns="">
      <p:transition spd="med" advTm="5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C8255B7-077E-447D-9022-1947A6A0FABA}"/>
              </a:ext>
            </a:extLst>
          </p:cNvPr>
          <p:cNvSpPr/>
          <p:nvPr/>
        </p:nvSpPr>
        <p:spPr>
          <a:xfrm>
            <a:off x="978822" y="1430360"/>
            <a:ext cx="3575113" cy="3575103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BE28C6D8-512D-4D8B-9A4B-66D5FE4C00BD}"/>
              </a:ext>
            </a:extLst>
          </p:cNvPr>
          <p:cNvSpPr/>
          <p:nvPr/>
        </p:nvSpPr>
        <p:spPr>
          <a:xfrm>
            <a:off x="1456574" y="1908106"/>
            <a:ext cx="2620787" cy="2620786"/>
          </a:xfrm>
          <a:prstGeom prst="plus">
            <a:avLst>
              <a:gd name="adj" fmla="val 39525"/>
            </a:avLst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7307A-9A9D-4E6F-9413-5B55937A1B6A}"/>
                  </a:ext>
                </a:extLst>
              </p:cNvPr>
              <p:cNvSpPr txBox="1"/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6000" dirty="0">
                    <a:solidFill>
                      <a:srgbClr val="00B05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7307A-9A9D-4E6F-9413-5B55937A1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blipFill>
                <a:blip r:embed="rId3"/>
                <a:stretch>
                  <a:fillRect t="-18675" r="-545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4895D2A-41D3-3569-325D-4BF9D2C7FCB3}"/>
              </a:ext>
            </a:extLst>
          </p:cNvPr>
          <p:cNvSpPr/>
          <p:nvPr/>
        </p:nvSpPr>
        <p:spPr>
          <a:xfrm rot="2700000">
            <a:off x="7609709" y="1444265"/>
            <a:ext cx="3575111" cy="3575105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E349D23-4D2B-4D7C-94B0-F09C23A6F545}"/>
              </a:ext>
            </a:extLst>
          </p:cNvPr>
          <p:cNvSpPr/>
          <p:nvPr/>
        </p:nvSpPr>
        <p:spPr>
          <a:xfrm rot="18900000">
            <a:off x="8087929" y="1923193"/>
            <a:ext cx="2620787" cy="2620786"/>
          </a:xfrm>
          <a:prstGeom prst="plus">
            <a:avLst>
              <a:gd name="adj" fmla="val 39525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DD243-6E1E-B9D1-2F18-7649ADCE61B8}"/>
                  </a:ext>
                </a:extLst>
              </p:cNvPr>
              <p:cNvSpPr txBox="1"/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sz="6000" dirty="0">
                    <a:solidFill>
                      <a:srgbClr val="7030A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DD243-6E1E-B9D1-2F18-7649ADCE6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blipFill>
                <a:blip r:embed="rId4"/>
                <a:stretch>
                  <a:fillRect t="-18675" r="-480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"/>
    </mc:Choice>
    <mc:Fallback xmlns="">
      <p:transition spd="slow" advTm="3486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D6FA2-9297-53AB-DC5F-E767519B5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8542928E-7614-1A61-C436-B87D5AA07447}"/>
              </a:ext>
            </a:extLst>
          </p:cNvPr>
          <p:cNvSpPr/>
          <p:nvPr/>
        </p:nvSpPr>
        <p:spPr>
          <a:xfrm>
            <a:off x="978822" y="1430360"/>
            <a:ext cx="3575113" cy="3575103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D9A0E3-6E7E-B474-35D0-E485D4B766DE}"/>
              </a:ext>
            </a:extLst>
          </p:cNvPr>
          <p:cNvSpPr/>
          <p:nvPr/>
        </p:nvSpPr>
        <p:spPr>
          <a:xfrm>
            <a:off x="485316" y="1754329"/>
            <a:ext cx="4563302" cy="2928343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1D9EF05B-3A61-B81C-EB84-B791347BB42E}"/>
              </a:ext>
            </a:extLst>
          </p:cNvPr>
          <p:cNvSpPr/>
          <p:nvPr/>
        </p:nvSpPr>
        <p:spPr>
          <a:xfrm>
            <a:off x="1456574" y="1908106"/>
            <a:ext cx="2620787" cy="2620786"/>
          </a:xfrm>
          <a:prstGeom prst="plus">
            <a:avLst>
              <a:gd name="adj" fmla="val 39525"/>
            </a:avLst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25E3345-9AD7-BAF4-7B03-FC13DF8C5BDF}"/>
              </a:ext>
            </a:extLst>
          </p:cNvPr>
          <p:cNvSpPr/>
          <p:nvPr/>
        </p:nvSpPr>
        <p:spPr>
          <a:xfrm>
            <a:off x="1335860" y="1801496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9AED71-8D4C-4469-CDE2-2F03649453C8}"/>
              </a:ext>
            </a:extLst>
          </p:cNvPr>
          <p:cNvSpPr/>
          <p:nvPr/>
        </p:nvSpPr>
        <p:spPr>
          <a:xfrm>
            <a:off x="3820377" y="1814236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7F4B10-CF55-F914-A691-E754FC5CCF53}"/>
              </a:ext>
            </a:extLst>
          </p:cNvPr>
          <p:cNvSpPr/>
          <p:nvPr/>
        </p:nvSpPr>
        <p:spPr>
          <a:xfrm>
            <a:off x="1351406" y="4301770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EDD93D-1246-7017-FE46-9CE577492F37}"/>
              </a:ext>
            </a:extLst>
          </p:cNvPr>
          <p:cNvSpPr/>
          <p:nvPr/>
        </p:nvSpPr>
        <p:spPr>
          <a:xfrm>
            <a:off x="3845839" y="4338864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17C853-8858-580D-35D3-C04448201304}"/>
                  </a:ext>
                </a:extLst>
              </p:cNvPr>
              <p:cNvSpPr txBox="1"/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6000" dirty="0">
                    <a:solidFill>
                      <a:srgbClr val="00B05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17C853-8858-580D-35D3-C04448201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blipFill>
                <a:blip r:embed="rId2"/>
                <a:stretch>
                  <a:fillRect t="-18675" r="-545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52117F9-5AF6-1878-ABE2-03C41FD8CA32}"/>
              </a:ext>
            </a:extLst>
          </p:cNvPr>
          <p:cNvSpPr txBox="1"/>
          <p:nvPr/>
        </p:nvSpPr>
        <p:spPr>
          <a:xfrm>
            <a:off x="634983" y="5319176"/>
            <a:ext cx="443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(diagonal points unaffected)</a:t>
            </a:r>
            <a:endParaRPr lang="en-CA" sz="48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E747314-2B33-42EF-95F4-CF30C32755BC}"/>
              </a:ext>
            </a:extLst>
          </p:cNvPr>
          <p:cNvSpPr/>
          <p:nvPr/>
        </p:nvSpPr>
        <p:spPr>
          <a:xfrm rot="2700000">
            <a:off x="7609709" y="1444265"/>
            <a:ext cx="3575111" cy="3575105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81DAF8-8D3B-DA45-1E74-16BE31DF587B}"/>
              </a:ext>
            </a:extLst>
          </p:cNvPr>
          <p:cNvSpPr/>
          <p:nvPr/>
        </p:nvSpPr>
        <p:spPr>
          <a:xfrm rot="2700000">
            <a:off x="7115615" y="1768477"/>
            <a:ext cx="4563300" cy="2928344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93BDE4E3-680D-537F-9EE4-4280FA3BC57F}"/>
              </a:ext>
            </a:extLst>
          </p:cNvPr>
          <p:cNvSpPr/>
          <p:nvPr/>
        </p:nvSpPr>
        <p:spPr>
          <a:xfrm rot="18900000">
            <a:off x="8087929" y="1923193"/>
            <a:ext cx="2620787" cy="2620786"/>
          </a:xfrm>
          <a:prstGeom prst="plus">
            <a:avLst>
              <a:gd name="adj" fmla="val 39525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3C59D-4193-6A07-8962-BD8954D2FE89}"/>
              </a:ext>
            </a:extLst>
          </p:cNvPr>
          <p:cNvGrpSpPr/>
          <p:nvPr/>
        </p:nvGrpSpPr>
        <p:grpSpPr>
          <a:xfrm rot="2700000">
            <a:off x="7994843" y="1825402"/>
            <a:ext cx="2824254" cy="2831117"/>
            <a:chOff x="1344044" y="2669009"/>
            <a:chExt cx="2824254" cy="28311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ECDF10-5526-3C60-CD84-581C23533FAF}"/>
                </a:ext>
              </a:extLst>
            </p:cNvPr>
            <p:cNvSpPr/>
            <p:nvPr/>
          </p:nvSpPr>
          <p:spPr>
            <a:xfrm>
              <a:off x="1344044" y="2669009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818182C-B86C-88DC-4773-8B56DF4C0A7A}"/>
                </a:ext>
              </a:extLst>
            </p:cNvPr>
            <p:cNvSpPr/>
            <p:nvPr/>
          </p:nvSpPr>
          <p:spPr>
            <a:xfrm>
              <a:off x="3838824" y="2671486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03416B1-8254-A4AA-B0A8-79A9351FF77D}"/>
                </a:ext>
              </a:extLst>
            </p:cNvPr>
            <p:cNvSpPr/>
            <p:nvPr/>
          </p:nvSpPr>
          <p:spPr>
            <a:xfrm>
              <a:off x="1369853" y="5159020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A7A5CF-FE36-80EE-2B0D-7608996B2A66}"/>
                </a:ext>
              </a:extLst>
            </p:cNvPr>
            <p:cNvSpPr/>
            <p:nvPr/>
          </p:nvSpPr>
          <p:spPr>
            <a:xfrm>
              <a:off x="3864286" y="5196114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AFE113-3D12-6F18-C92D-50D4B6CE4AAE}"/>
                  </a:ext>
                </a:extLst>
              </p:cNvPr>
              <p:cNvSpPr txBox="1"/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sz="6000" dirty="0">
                    <a:solidFill>
                      <a:srgbClr val="7030A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AFE113-3D12-6F18-C92D-50D4B6CE4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blipFill>
                <a:blip r:embed="rId3"/>
                <a:stretch>
                  <a:fillRect t="-18675" r="-480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19077CD-C7B9-73DE-7395-95169A682E24}"/>
              </a:ext>
            </a:extLst>
          </p:cNvPr>
          <p:cNvSpPr txBox="1"/>
          <p:nvPr/>
        </p:nvSpPr>
        <p:spPr>
          <a:xfrm>
            <a:off x="6819528" y="5342491"/>
            <a:ext cx="537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(horizontal / vertical </a:t>
            </a:r>
            <a:br>
              <a:rPr lang="en-GB" sz="4800" dirty="0">
                <a:solidFill>
                  <a:srgbClr val="FF0000"/>
                </a:solidFill>
              </a:rPr>
            </a:br>
            <a:r>
              <a:rPr lang="en-GB" sz="4800" dirty="0">
                <a:solidFill>
                  <a:srgbClr val="FF0000"/>
                </a:solidFill>
              </a:rPr>
              <a:t>points unaffected)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"/>
    </mc:Choice>
    <mc:Fallback xmlns="">
      <p:transition spd="slow" advTm="292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BC8255B7-077E-447D-9022-1947A6A0FABA}"/>
              </a:ext>
            </a:extLst>
          </p:cNvPr>
          <p:cNvSpPr/>
          <p:nvPr/>
        </p:nvSpPr>
        <p:spPr>
          <a:xfrm>
            <a:off x="978822" y="1430360"/>
            <a:ext cx="3575113" cy="3575103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039196-71AE-48BF-B9E3-157677822585}"/>
              </a:ext>
            </a:extLst>
          </p:cNvPr>
          <p:cNvSpPr/>
          <p:nvPr/>
        </p:nvSpPr>
        <p:spPr>
          <a:xfrm>
            <a:off x="1280160" y="970920"/>
            <a:ext cx="2973614" cy="449516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BE28C6D8-512D-4D8B-9A4B-66D5FE4C00BD}"/>
              </a:ext>
            </a:extLst>
          </p:cNvPr>
          <p:cNvSpPr/>
          <p:nvPr/>
        </p:nvSpPr>
        <p:spPr>
          <a:xfrm>
            <a:off x="1456574" y="1908106"/>
            <a:ext cx="2620787" cy="2620786"/>
          </a:xfrm>
          <a:prstGeom prst="plus">
            <a:avLst>
              <a:gd name="adj" fmla="val 39525"/>
            </a:avLst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D26D68-16F7-41D6-8C5D-AC008AC7EA7D}"/>
              </a:ext>
            </a:extLst>
          </p:cNvPr>
          <p:cNvSpPr/>
          <p:nvPr/>
        </p:nvSpPr>
        <p:spPr>
          <a:xfrm>
            <a:off x="1335860" y="1801496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D32621-13E4-4F65-9B5E-89FFDAD5974E}"/>
              </a:ext>
            </a:extLst>
          </p:cNvPr>
          <p:cNvSpPr/>
          <p:nvPr/>
        </p:nvSpPr>
        <p:spPr>
          <a:xfrm>
            <a:off x="3820377" y="1814236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8D677F7-FE82-489D-9B28-F10E6C799482}"/>
              </a:ext>
            </a:extLst>
          </p:cNvPr>
          <p:cNvSpPr/>
          <p:nvPr/>
        </p:nvSpPr>
        <p:spPr>
          <a:xfrm>
            <a:off x="1351406" y="4301770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E1AC8-AB67-4972-AA67-1EC72832AECD}"/>
              </a:ext>
            </a:extLst>
          </p:cNvPr>
          <p:cNvSpPr/>
          <p:nvPr/>
        </p:nvSpPr>
        <p:spPr>
          <a:xfrm>
            <a:off x="3845839" y="4338864"/>
            <a:ext cx="304012" cy="3040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7307A-9A9D-4E6F-9413-5B55937A1B6A}"/>
                  </a:ext>
                </a:extLst>
              </p:cNvPr>
              <p:cNvSpPr txBox="1"/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6000" dirty="0">
                    <a:solidFill>
                      <a:srgbClr val="00B05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7307A-9A9D-4E6F-9413-5B55937A1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7" y="-44743"/>
                <a:ext cx="4693919" cy="1015663"/>
              </a:xfrm>
              <a:prstGeom prst="rect">
                <a:avLst/>
              </a:prstGeom>
              <a:blipFill>
                <a:blip r:embed="rId2"/>
                <a:stretch>
                  <a:fillRect t="-18675" r="-545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15466813-D83A-4EB8-90C7-2D0D7FFFE7F9}"/>
              </a:ext>
            </a:extLst>
          </p:cNvPr>
          <p:cNvSpPr txBox="1"/>
          <p:nvPr/>
        </p:nvSpPr>
        <p:spPr>
          <a:xfrm>
            <a:off x="634983" y="5319176"/>
            <a:ext cx="443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(diagonal points unaffected)</a:t>
            </a:r>
            <a:endParaRPr lang="en-CA" sz="48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C74E61F-9F36-0380-3526-4BD77054A12D}"/>
              </a:ext>
            </a:extLst>
          </p:cNvPr>
          <p:cNvSpPr/>
          <p:nvPr/>
        </p:nvSpPr>
        <p:spPr>
          <a:xfrm rot="2700000">
            <a:off x="7609709" y="1444265"/>
            <a:ext cx="3575111" cy="3575105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>
                <a:alpha val="74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536CD3-BE5A-5FA8-F7AD-8543662632FC}"/>
              </a:ext>
            </a:extLst>
          </p:cNvPr>
          <p:cNvSpPr/>
          <p:nvPr/>
        </p:nvSpPr>
        <p:spPr>
          <a:xfrm rot="2700000">
            <a:off x="7934880" y="922916"/>
            <a:ext cx="2924770" cy="461946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6CA17262-8066-431D-D289-60E874611E63}"/>
              </a:ext>
            </a:extLst>
          </p:cNvPr>
          <p:cNvSpPr/>
          <p:nvPr/>
        </p:nvSpPr>
        <p:spPr>
          <a:xfrm rot="18900000">
            <a:off x="8087929" y="1923193"/>
            <a:ext cx="2620787" cy="2620786"/>
          </a:xfrm>
          <a:prstGeom prst="plus">
            <a:avLst>
              <a:gd name="adj" fmla="val 39525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BAD76F-DEED-2A8B-6CFF-CD2B2C9FD4E8}"/>
              </a:ext>
            </a:extLst>
          </p:cNvPr>
          <p:cNvGrpSpPr/>
          <p:nvPr/>
        </p:nvGrpSpPr>
        <p:grpSpPr>
          <a:xfrm rot="2700000">
            <a:off x="7994843" y="1825402"/>
            <a:ext cx="2824254" cy="2831117"/>
            <a:chOff x="1344044" y="2669009"/>
            <a:chExt cx="2824254" cy="28311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6173EC-A8BF-035F-43CE-CDAF1F4691E5}"/>
                </a:ext>
              </a:extLst>
            </p:cNvPr>
            <p:cNvSpPr/>
            <p:nvPr/>
          </p:nvSpPr>
          <p:spPr>
            <a:xfrm>
              <a:off x="1344044" y="2669009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14BE8F-DBD8-42F6-F840-7B1C2DD814BF}"/>
                </a:ext>
              </a:extLst>
            </p:cNvPr>
            <p:cNvSpPr/>
            <p:nvPr/>
          </p:nvSpPr>
          <p:spPr>
            <a:xfrm>
              <a:off x="3838824" y="2671486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3CF5992-9886-70CB-BD3E-B40EDA4156AE}"/>
                </a:ext>
              </a:extLst>
            </p:cNvPr>
            <p:cNvSpPr/>
            <p:nvPr/>
          </p:nvSpPr>
          <p:spPr>
            <a:xfrm>
              <a:off x="1369853" y="5159020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05B337-0EBF-EBD6-D888-04F2ACC879F8}"/>
                </a:ext>
              </a:extLst>
            </p:cNvPr>
            <p:cNvSpPr/>
            <p:nvPr/>
          </p:nvSpPr>
          <p:spPr>
            <a:xfrm>
              <a:off x="3864286" y="5196114"/>
              <a:ext cx="304012" cy="304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BC409-88FD-1CCE-F906-B5015014C1D3}"/>
                  </a:ext>
                </a:extLst>
              </p:cNvPr>
              <p:cNvSpPr txBox="1"/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CA" sz="6000" dirty="0">
                    <a:solidFill>
                      <a:srgbClr val="7030A0"/>
                    </a:solidFill>
                  </a:rPr>
                  <a:t> Polarization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ABC409-88FD-1CCE-F906-B5015014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84" y="-44848"/>
                <a:ext cx="4693919" cy="1015663"/>
              </a:xfrm>
              <a:prstGeom prst="rect">
                <a:avLst/>
              </a:prstGeom>
              <a:blipFill>
                <a:blip r:embed="rId3"/>
                <a:stretch>
                  <a:fillRect t="-18675" r="-480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81579B-20A7-ECC1-10B5-7D5E568D9C12}"/>
              </a:ext>
            </a:extLst>
          </p:cNvPr>
          <p:cNvSpPr txBox="1"/>
          <p:nvPr/>
        </p:nvSpPr>
        <p:spPr>
          <a:xfrm>
            <a:off x="6819528" y="5342491"/>
            <a:ext cx="537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(horizontal / vertical </a:t>
            </a:r>
            <a:br>
              <a:rPr lang="en-GB" sz="4800" dirty="0">
                <a:solidFill>
                  <a:srgbClr val="FF0000"/>
                </a:solidFill>
              </a:rPr>
            </a:br>
            <a:r>
              <a:rPr lang="en-GB" sz="4800" dirty="0">
                <a:solidFill>
                  <a:srgbClr val="FF0000"/>
                </a:solidFill>
              </a:rPr>
              <a:t>points unaffected)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685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">
        <p159:morph option="byObject"/>
      </p:transition>
    </mc:Choice>
    <mc:Fallback xmlns="">
      <p:transition spd="slow" advTm="8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7F4F1-F40C-3C76-BE20-0113FCA7E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9BDCB0-A792-F5F7-4D26-A5BFB4502069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9BDCB0-A792-F5F7-4D26-A5BFB4502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3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2F011-6CBB-B99D-3209-F71BCA4BF405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2F011-6CBB-B99D-3209-F71BCA4B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4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202E0D-8BDC-7FA6-3BE5-B35E6A30CF30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14A96-2BFD-B2A4-4E11-E7BC7A2D1FF5}"/>
                  </a:ext>
                </a:extLst>
              </p:cNvPr>
              <p:cNvSpPr txBox="1"/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996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996FF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14A96-2BFD-B2A4-4E11-E7BC7A2D1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8A066-EFB0-13F4-27A4-D84CADEDA22F}"/>
                  </a:ext>
                </a:extLst>
              </p:cNvPr>
              <p:cNvSpPr txBox="1"/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00D2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00D26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28A066-EFB0-13F4-27A4-D84CADEDA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AC6E85-686E-BA87-E3CD-092AF8A20716}"/>
              </a:ext>
            </a:extLst>
          </p:cNvPr>
          <p:cNvGrpSpPr/>
          <p:nvPr/>
        </p:nvGrpSpPr>
        <p:grpSpPr>
          <a:xfrm>
            <a:off x="4651517" y="1268921"/>
            <a:ext cx="2396041" cy="2396041"/>
            <a:chOff x="1488728" y="1467522"/>
            <a:chExt cx="3525482" cy="35254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428B78-97E8-E933-D909-1443125A5257}"/>
                </a:ext>
              </a:extLst>
            </p:cNvPr>
            <p:cNvGrpSpPr/>
            <p:nvPr/>
          </p:nvGrpSpPr>
          <p:grpSpPr>
            <a:xfrm>
              <a:off x="1488728" y="1467522"/>
              <a:ext cx="3525482" cy="3525482"/>
              <a:chOff x="1696357" y="2334118"/>
              <a:chExt cx="2817586" cy="281758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962E7E-3CD0-942B-23ED-BB5C2CD0477A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7970B48-D971-8221-E5C6-5C2952A6C51A}"/>
                  </a:ext>
                </a:extLst>
              </p:cNvPr>
              <p:cNvSpPr/>
              <p:nvPr/>
            </p:nvSpPr>
            <p:spPr>
              <a:xfrm>
                <a:off x="1696357" y="2839229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4469A0A9-0BBB-24D2-2A2F-85F41217C039}"/>
                </a:ext>
              </a:extLst>
            </p:cNvPr>
            <p:cNvSpPr/>
            <p:nvPr/>
          </p:nvSpPr>
          <p:spPr>
            <a:xfrm>
              <a:off x="2239095" y="2218343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D7FBE3-27E7-37CA-56B9-AA9F549FEE87}"/>
              </a:ext>
            </a:extLst>
          </p:cNvPr>
          <p:cNvGrpSpPr/>
          <p:nvPr/>
        </p:nvGrpSpPr>
        <p:grpSpPr>
          <a:xfrm>
            <a:off x="5849757" y="4035529"/>
            <a:ext cx="2396041" cy="2396041"/>
            <a:chOff x="7293250" y="1467519"/>
            <a:chExt cx="3525482" cy="35254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62E2A3-FE02-43D5-DFF5-B37730514B25}"/>
                </a:ext>
              </a:extLst>
            </p:cNvPr>
            <p:cNvGrpSpPr/>
            <p:nvPr/>
          </p:nvGrpSpPr>
          <p:grpSpPr>
            <a:xfrm rot="2700000">
              <a:off x="7293250" y="1467519"/>
              <a:ext cx="3525482" cy="3525482"/>
              <a:chOff x="1696357" y="2334118"/>
              <a:chExt cx="2817586" cy="28175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3E887B3-7B6D-7D16-D2C0-D9FC7DD5156E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A7D2EDB-1A50-83EB-A5BB-BF47C8CEBA39}"/>
                  </a:ext>
                </a:extLst>
              </p:cNvPr>
              <p:cNvSpPr/>
              <p:nvPr/>
            </p:nvSpPr>
            <p:spPr>
              <a:xfrm>
                <a:off x="1696357" y="2839229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7CE1784F-E928-8F90-BA39-B13D7B6B3B3E}"/>
                </a:ext>
              </a:extLst>
            </p:cNvPr>
            <p:cNvSpPr/>
            <p:nvPr/>
          </p:nvSpPr>
          <p:spPr>
            <a:xfrm rot="18900000">
              <a:off x="8044112" y="2218931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7030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BB3ED-D935-D49C-6D39-D0EEA0BE3079}"/>
                  </a:ext>
                </a:extLst>
              </p:cNvPr>
              <p:cNvSpPr txBox="1"/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00B050"/>
                        </a:solidFill>
                      </a:rPr>
                      <m:t>Plus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BB3ED-D935-D49C-6D39-D0EEA0BE3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blipFill>
                <a:blip r:embed="rId7"/>
                <a:stretch>
                  <a:fillRect l="-8037" r="-8037"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79C22-CA0D-C192-18DB-14BBE1B136C1}"/>
                  </a:ext>
                </a:extLst>
              </p:cNvPr>
              <p:cNvSpPr txBox="1"/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7030A0"/>
                        </a:solidFill>
                      </a:rPr>
                      <m:t>Cross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279C22-CA0D-C192-18DB-14BBE1B13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blipFill>
                <a:blip r:embed="rId8"/>
                <a:stretch>
                  <a:fillRect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90D17-27C5-17C4-AB54-A4EAA08A50C0}"/>
                  </a:ext>
                </a:extLst>
              </p:cNvPr>
              <p:cNvSpPr txBox="1"/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290D17-27C5-17C4-AB54-A4EAA08A5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54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1"/>
    </mc:Choice>
    <mc:Fallback xmlns="">
      <p:transition spd="slow" advTm="15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9902-735E-8624-F7A8-AF17D2C2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6A253-74AF-7B4D-A134-0CB204FE2336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D6A253-74AF-7B4D-A134-0CB204FE2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2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BA906-E9DD-4B59-657B-15EB1C79A19D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BA906-E9DD-4B59-657B-15EB1C79A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3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ED48B6-F308-93CD-B35B-68B7683D00DE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BC55B6-F98D-D9F3-B6D0-840B5FACD9D0}"/>
                  </a:ext>
                </a:extLst>
              </p:cNvPr>
              <p:cNvSpPr txBox="1"/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996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996FF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BC55B6-F98D-D9F3-B6D0-840B5FACD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05310-AAD0-60ED-D66A-42384067B628}"/>
                  </a:ext>
                </a:extLst>
              </p:cNvPr>
              <p:cNvSpPr txBox="1"/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00D2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00D26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F05310-AAD0-60ED-D66A-42384067B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668DB7-7216-6C25-32B7-84A126A93D5C}"/>
              </a:ext>
            </a:extLst>
          </p:cNvPr>
          <p:cNvGrpSpPr/>
          <p:nvPr/>
        </p:nvGrpSpPr>
        <p:grpSpPr>
          <a:xfrm rot="16200000">
            <a:off x="4651518" y="1268920"/>
            <a:ext cx="2396041" cy="2396041"/>
            <a:chOff x="1488729" y="1467522"/>
            <a:chExt cx="3525482" cy="35254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C25655-7BA8-4DC5-7397-2FB4F4298953}"/>
                </a:ext>
              </a:extLst>
            </p:cNvPr>
            <p:cNvGrpSpPr/>
            <p:nvPr/>
          </p:nvGrpSpPr>
          <p:grpSpPr>
            <a:xfrm>
              <a:off x="1488729" y="1467522"/>
              <a:ext cx="3525482" cy="3525482"/>
              <a:chOff x="1696358" y="2334118"/>
              <a:chExt cx="2817586" cy="281758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30032B6-7BE7-50BB-02C9-E4CC347A9E01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8195B4F-6E37-1C0C-1E0D-2CDD1777D61E}"/>
                  </a:ext>
                </a:extLst>
              </p:cNvPr>
              <p:cNvSpPr/>
              <p:nvPr/>
            </p:nvSpPr>
            <p:spPr>
              <a:xfrm>
                <a:off x="1696358" y="2839229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34DBFA56-F9FD-62A4-FA4C-D493EC06F4CC}"/>
                </a:ext>
              </a:extLst>
            </p:cNvPr>
            <p:cNvSpPr/>
            <p:nvPr/>
          </p:nvSpPr>
          <p:spPr>
            <a:xfrm>
              <a:off x="2239095" y="2218343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8517C9-4805-AAAD-E998-70E5D91A8664}"/>
              </a:ext>
            </a:extLst>
          </p:cNvPr>
          <p:cNvGrpSpPr/>
          <p:nvPr/>
        </p:nvGrpSpPr>
        <p:grpSpPr>
          <a:xfrm rot="16200000">
            <a:off x="5849757" y="4035529"/>
            <a:ext cx="2396041" cy="2396041"/>
            <a:chOff x="7293250" y="1467519"/>
            <a:chExt cx="3525482" cy="35254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A0537C-6212-7465-61E1-33E38F5EE2F0}"/>
                </a:ext>
              </a:extLst>
            </p:cNvPr>
            <p:cNvGrpSpPr/>
            <p:nvPr/>
          </p:nvGrpSpPr>
          <p:grpSpPr>
            <a:xfrm rot="2700000">
              <a:off x="7293250" y="1467519"/>
              <a:ext cx="3525482" cy="3525482"/>
              <a:chOff x="1696357" y="2334118"/>
              <a:chExt cx="2817586" cy="28175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91D16F6-E2AE-0A77-AB0E-61D9A91728E8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21A7F3-1FA0-5214-E8BD-2490915AC196}"/>
                  </a:ext>
                </a:extLst>
              </p:cNvPr>
              <p:cNvSpPr/>
              <p:nvPr/>
            </p:nvSpPr>
            <p:spPr>
              <a:xfrm>
                <a:off x="1696357" y="2839229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BF4CBAE4-1F85-3B34-167C-928A3F425DBF}"/>
                </a:ext>
              </a:extLst>
            </p:cNvPr>
            <p:cNvSpPr/>
            <p:nvPr/>
          </p:nvSpPr>
          <p:spPr>
            <a:xfrm rot="18900000">
              <a:off x="8044112" y="2218931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7030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BEDBA-B513-1A02-56F4-412B232B37D3}"/>
                  </a:ext>
                </a:extLst>
              </p:cNvPr>
              <p:cNvSpPr txBox="1"/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00B050"/>
                        </a:solidFill>
                      </a:rPr>
                      <m:t>Plus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4BEDBA-B513-1A02-56F4-412B232B3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blipFill>
                <a:blip r:embed="rId6"/>
                <a:stretch>
                  <a:fillRect l="-8037" r="-8037"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E04F-FEA0-414E-E8FF-E16830281524}"/>
                  </a:ext>
                </a:extLst>
              </p:cNvPr>
              <p:cNvSpPr txBox="1"/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7030A0"/>
                        </a:solidFill>
                      </a:rPr>
                      <m:t>Cross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BFE04F-FEA0-414E-E8FF-E1683028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blipFill>
                <a:blip r:embed="rId7"/>
                <a:stretch>
                  <a:fillRect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288F87-6EB7-30EA-2F1D-306A681BD8E2}"/>
                  </a:ext>
                </a:extLst>
              </p:cNvPr>
              <p:cNvSpPr txBox="1"/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288F87-6EB7-30EA-2F1D-306A681BD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3">
        <p159:morph option="byObject"/>
      </p:transition>
    </mc:Choice>
    <mc:Fallback xmlns="">
      <p:transition spd="slow" advTm="633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BF73-AFF1-4DC3-2157-A99C09B34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303465-8AE1-88DC-7D79-52C60B7F22EE}"/>
                  </a:ext>
                </a:extLst>
              </p:cNvPr>
              <p:cNvSpPr txBox="1"/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000" dirty="0"/>
                  <a:t>How particles rotate in the 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CA" sz="5000" dirty="0"/>
                  <a:t>-plane (</a:t>
                </a:r>
                <a14:m>
                  <m:oMath xmlns:m="http://schemas.openxmlformats.org/officeDocument/2006/math">
                    <m:r>
                      <a:rPr lang="en-CA" sz="5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000" dirty="0"/>
                  <a:t>-axis)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789287-525A-8DE8-3C89-D76BCD50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" y="70056"/>
                <a:ext cx="11813455" cy="861774"/>
              </a:xfrm>
              <a:prstGeom prst="rect">
                <a:avLst/>
              </a:prstGeom>
              <a:blipFill>
                <a:blip r:embed="rId2"/>
                <a:stretch>
                  <a:fillRect l="-2478" t="-16197" r="-155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4A26B-77CC-0D7B-7D3D-D46FCCE30EAC}"/>
                  </a:ext>
                </a:extLst>
              </p:cNvPr>
              <p:cNvSpPr txBox="1"/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000" dirty="0"/>
                  <a:t>spin-</a:t>
                </a:r>
                <a14:m>
                  <m:oMath xmlns:m="http://schemas.openxmlformats.org/officeDocument/2006/math"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50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5D0492-C124-AB1C-C778-A75B747F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343331"/>
                <a:ext cx="2698954" cy="861774"/>
              </a:xfrm>
              <a:prstGeom prst="rect">
                <a:avLst/>
              </a:prstGeom>
              <a:blipFill>
                <a:blip r:embed="rId3"/>
                <a:stretch>
                  <a:fillRect l="-10835" t="-16197" b="-38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FB5102-9C27-C6BC-E073-303A91927CFC}"/>
              </a:ext>
            </a:extLst>
          </p:cNvPr>
          <p:cNvCxnSpPr/>
          <p:nvPr/>
        </p:nvCxnSpPr>
        <p:spPr>
          <a:xfrm>
            <a:off x="0" y="9598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BE16B-98B7-1DC8-B187-B4E7EF01E205}"/>
                  </a:ext>
                </a:extLst>
              </p:cNvPr>
              <p:cNvSpPr txBox="1"/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996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996FF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997DCB-D17F-B4F5-08A8-204FA444B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688" y="2199591"/>
                <a:ext cx="2839239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54C79-C12A-AB3C-6610-9491B5ABC316}"/>
                  </a:ext>
                </a:extLst>
              </p:cNvPr>
              <p:cNvSpPr txBox="1"/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0" smtClean="0">
                              <a:solidFill>
                                <a:srgbClr val="000D2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9600" b="0" dirty="0" smtClean="0">
                              <a:solidFill>
                                <a:srgbClr val="000D26"/>
                              </a:solidFill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4A897-B9E2-3B4B-2AF6-16CE94D7C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52" y="4437973"/>
                <a:ext cx="2839239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799AAE1-23F1-81BE-3A63-02301DC37030}"/>
              </a:ext>
            </a:extLst>
          </p:cNvPr>
          <p:cNvGrpSpPr/>
          <p:nvPr/>
        </p:nvGrpSpPr>
        <p:grpSpPr>
          <a:xfrm rot="10800000">
            <a:off x="4651517" y="1268921"/>
            <a:ext cx="2396041" cy="2396041"/>
            <a:chOff x="1488728" y="1467522"/>
            <a:chExt cx="3525482" cy="35254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844DD3-7EBC-462A-7650-7BDAD85C4293}"/>
                </a:ext>
              </a:extLst>
            </p:cNvPr>
            <p:cNvGrpSpPr/>
            <p:nvPr/>
          </p:nvGrpSpPr>
          <p:grpSpPr>
            <a:xfrm>
              <a:off x="1488728" y="1467522"/>
              <a:ext cx="3525482" cy="3525482"/>
              <a:chOff x="1696357" y="2334118"/>
              <a:chExt cx="2817586" cy="281758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C74B-D347-829C-4A1C-0F1B96D9B22D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C7AFF1-5078-D7F5-4B89-EA2AA630ACAA}"/>
                  </a:ext>
                </a:extLst>
              </p:cNvPr>
              <p:cNvSpPr/>
              <p:nvPr/>
            </p:nvSpPr>
            <p:spPr>
              <a:xfrm>
                <a:off x="1696357" y="2839230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11598EA4-60A5-BD98-804D-FC5E8C983912}"/>
                </a:ext>
              </a:extLst>
            </p:cNvPr>
            <p:cNvSpPr/>
            <p:nvPr/>
          </p:nvSpPr>
          <p:spPr>
            <a:xfrm>
              <a:off x="2239095" y="2218343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BE846-5AB9-C1BF-3284-B9D458EA5E3B}"/>
              </a:ext>
            </a:extLst>
          </p:cNvPr>
          <p:cNvGrpSpPr/>
          <p:nvPr/>
        </p:nvGrpSpPr>
        <p:grpSpPr>
          <a:xfrm rot="10800000">
            <a:off x="5849757" y="4035529"/>
            <a:ext cx="2396041" cy="2396041"/>
            <a:chOff x="7293250" y="1467519"/>
            <a:chExt cx="3525482" cy="35254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185CA7-C308-4C7E-4F23-97AD77FFDB5E}"/>
                </a:ext>
              </a:extLst>
            </p:cNvPr>
            <p:cNvGrpSpPr/>
            <p:nvPr/>
          </p:nvGrpSpPr>
          <p:grpSpPr>
            <a:xfrm rot="2700000">
              <a:off x="7293250" y="1467519"/>
              <a:ext cx="3525482" cy="3525482"/>
              <a:chOff x="1696357" y="2334118"/>
              <a:chExt cx="2817586" cy="281758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C01340-245F-0C29-01AB-8B969E8DC4B6}"/>
                  </a:ext>
                </a:extLst>
              </p:cNvPr>
              <p:cNvSpPr/>
              <p:nvPr/>
            </p:nvSpPr>
            <p:spPr>
              <a:xfrm rot="16200000">
                <a:off x="1695994" y="2838866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>
                    <a:alpha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90C7542-078B-DAD9-74A3-75D2F7A0B761}"/>
                  </a:ext>
                </a:extLst>
              </p:cNvPr>
              <p:cNvSpPr/>
              <p:nvPr/>
            </p:nvSpPr>
            <p:spPr>
              <a:xfrm>
                <a:off x="1696357" y="2839229"/>
                <a:ext cx="2817586" cy="180809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FFB4FB04-94F1-C4ED-3BF2-F85B8160E976}"/>
                </a:ext>
              </a:extLst>
            </p:cNvPr>
            <p:cNvSpPr/>
            <p:nvPr/>
          </p:nvSpPr>
          <p:spPr>
            <a:xfrm rot="18900000">
              <a:off x="8044112" y="2218931"/>
              <a:ext cx="2024748" cy="2024748"/>
            </a:xfrm>
            <a:prstGeom prst="plus">
              <a:avLst>
                <a:gd name="adj" fmla="val 39525"/>
              </a:avLst>
            </a:prstGeom>
            <a:solidFill>
              <a:srgbClr val="7030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F841E4-4D11-A2B9-C896-A8974849FA1D}"/>
                  </a:ext>
                </a:extLst>
              </p:cNvPr>
              <p:cNvSpPr txBox="1"/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00B050"/>
                        </a:solidFill>
                      </a:rPr>
                      <m:t>Plus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F57D7F-3000-F35C-6349-34D3B6EAC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612" y="1368889"/>
                <a:ext cx="3941994" cy="1938992"/>
              </a:xfrm>
              <a:prstGeom prst="rect">
                <a:avLst/>
              </a:prstGeom>
              <a:blipFill>
                <a:blip r:embed="rId6"/>
                <a:stretch>
                  <a:fillRect l="-8037" r="-8037"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C33444-E71F-1BC4-C314-41358CA333A6}"/>
                  </a:ext>
                </a:extLst>
              </p:cNvPr>
              <p:cNvSpPr txBox="1"/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6000" b="1" dirty="0">
                        <a:solidFill>
                          <a:srgbClr val="7030A0"/>
                        </a:solidFill>
                      </a:rPr>
                      <m:t>Cross</m:t>
                    </m:r>
                  </m:oMath>
                </a14:m>
                <a:r>
                  <a:rPr lang="en-GB" sz="6000" dirty="0"/>
                  <a:t> Polarization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4581DE-FCFD-3BFE-0212-584FD886B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4" y="4437973"/>
                <a:ext cx="5137353" cy="1938992"/>
              </a:xfrm>
              <a:prstGeom prst="rect">
                <a:avLst/>
              </a:prstGeom>
              <a:blipFill>
                <a:blip r:embed="rId7"/>
                <a:stretch>
                  <a:fillRect b="-2044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26A767-DDC7-43A6-B643-6B78264D9C93}"/>
                  </a:ext>
                </a:extLst>
              </p:cNvPr>
              <p:cNvSpPr txBox="1"/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6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A00F70-A36B-C87F-3875-F9923C17C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01" y="2430336"/>
                <a:ext cx="2231701" cy="26468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FAE57F-682B-642E-33F4-417A904189C5}"/>
                  </a:ext>
                </a:extLst>
              </p:cNvPr>
              <p:cNvSpPr txBox="1"/>
              <p:nvPr/>
            </p:nvSpPr>
            <p:spPr>
              <a:xfrm>
                <a:off x="3449218" y="5127211"/>
                <a:ext cx="2404597" cy="14286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Period: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FAE57F-682B-642E-33F4-417A90418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18" y="5127211"/>
                <a:ext cx="2404597" cy="1428661"/>
              </a:xfrm>
              <a:prstGeom prst="rect">
                <a:avLst/>
              </a:prstGeom>
              <a:blipFill>
                <a:blip r:embed="rId9"/>
                <a:stretch>
                  <a:fillRect t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32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25">
        <p159:morph option="byObject"/>
      </p:transition>
    </mc:Choice>
    <mc:Fallback xmlns="">
      <p:transition spd="slow" advTm="352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/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(2)→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/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B8F09-D246-A3DD-F559-74F1778C1BA7}"/>
                  </a:ext>
                </a:extLst>
              </p:cNvPr>
              <p:cNvSpPr txBox="1"/>
              <p:nvPr/>
            </p:nvSpPr>
            <p:spPr>
              <a:xfrm>
                <a:off x="0" y="2874180"/>
                <a:ext cx="3413496" cy="204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B8F09-D246-A3DD-F559-74F1778C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4180"/>
                <a:ext cx="3413496" cy="2045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146ACB-8B21-7785-082B-06450CA00CF3}"/>
                  </a:ext>
                </a:extLst>
              </p:cNvPr>
              <p:cNvSpPr txBox="1"/>
              <p:nvPr/>
            </p:nvSpPr>
            <p:spPr>
              <a:xfrm>
                <a:off x="5335369" y="2434990"/>
                <a:ext cx="6856631" cy="2923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146ACB-8B21-7785-082B-06450CA00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369" y="2434990"/>
                <a:ext cx="6856631" cy="29236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E0C283-9C1C-88CC-4857-9817D7EBC8F0}"/>
                  </a:ext>
                </a:extLst>
              </p:cNvPr>
              <p:cNvSpPr txBox="1"/>
              <p:nvPr/>
            </p:nvSpPr>
            <p:spPr>
              <a:xfrm>
                <a:off x="3924071" y="3235080"/>
                <a:ext cx="109951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↦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E0C283-9C1C-88CC-4857-9817D7EB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071" y="3235080"/>
                <a:ext cx="1099510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35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15">
        <p:fade/>
      </p:transition>
    </mc:Choice>
    <mc:Fallback xmlns="">
      <p:transition spd="med" advTm="9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63827"/>
                  </p:ext>
                </p:extLst>
              </p:nvPr>
            </p:nvGraphicFramePr>
            <p:xfrm>
              <a:off x="285750" y="2020724"/>
              <a:ext cx="11658600" cy="46172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72852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 0 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sz="40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4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 0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563827"/>
                  </p:ext>
                </p:extLst>
              </p:nvPr>
            </p:nvGraphicFramePr>
            <p:xfrm>
              <a:off x="285750" y="2020724"/>
              <a:ext cx="11658600" cy="46172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1" t="-15385" r="-400261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61" t="-15385" r="-300261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785" t="-15385" r="-201047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5385" r="-100522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15385" r="-522" b="-4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825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61" t="-23885" r="-400261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261" t="-23885" r="-300261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785" t="-23885" r="-201047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23885" r="-100522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000" t="-23885" r="-522" b="-3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F25B-5D44-2E79-B1B2-106E457D6402}"/>
                  </a:ext>
                </a:extLst>
              </p:cNvPr>
              <p:cNvSpPr txBox="1"/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F25B-5D44-2E79-B1B2-106E457D6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962E6-4431-99B1-F31F-80C361E92715}"/>
                  </a:ext>
                </a:extLst>
              </p:cNvPr>
              <p:cNvSpPr txBox="1"/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eigenvalue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962E6-4431-99B1-F31F-80C361E9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blipFill>
                <a:blip r:embed="rId6"/>
                <a:stretch>
                  <a:fillRect l="-514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FB6B38C-3312-C939-F413-17D672E116D0}"/>
              </a:ext>
            </a:extLst>
          </p:cNvPr>
          <p:cNvSpPr txBox="1"/>
          <p:nvPr/>
        </p:nvSpPr>
        <p:spPr>
          <a:xfrm>
            <a:off x="212597" y="-537"/>
            <a:ext cx="503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irrep. </a:t>
            </a:r>
            <a:r>
              <a:rPr lang="en-GB" sz="5400" dirty="0" err="1"/>
              <a:t>eigenbasis</a:t>
            </a:r>
            <a:endParaRPr lang="en-CA" sz="54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3EB66FA-AF4E-92C5-6FE1-EC1D5FD4634F}"/>
              </a:ext>
            </a:extLst>
          </p:cNvPr>
          <p:cNvSpPr/>
          <p:nvPr/>
        </p:nvSpPr>
        <p:spPr>
          <a:xfrm rot="16200000" flipH="1">
            <a:off x="6454902" y="506207"/>
            <a:ext cx="947926" cy="947926"/>
          </a:xfrm>
          <a:prstGeom prst="arc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75A770D-9E6C-7FA1-571C-0E4A4891E2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8720" y="3020400"/>
              <a:ext cx="6338520" cy="136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75A770D-9E6C-7FA1-571C-0E4A4891E2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9360" y="3011040"/>
                <a:ext cx="6357240" cy="138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74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43"/>
    </mc:Choice>
    <mc:Fallback xmlns="">
      <p:transition advTm="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5750" y="2020724"/>
              <a:ext cx="11658600" cy="46172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72852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 0 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sz="40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4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 0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5750" y="2020724"/>
              <a:ext cx="11658600" cy="46172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1" t="-15385" r="-400261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1" t="-15385" r="-300261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85" t="-15385" r="-201047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5385" r="-100522" b="-48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5385" r="-522" b="-48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825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1" t="-23885" r="-400261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61" t="-23885" r="-300261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785" t="-23885" r="-201047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23885" r="-100522" b="-3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23885" r="-522" b="-3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A8FCD-E78C-6D52-2E6C-E2D3A0588876}"/>
                  </a:ext>
                </a:extLst>
              </p:cNvPr>
              <p:cNvSpPr txBox="1"/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A8FCD-E78C-6D52-2E6C-E2D3A0588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E224-20CE-4C35-CAB0-F38558EAC074}"/>
                  </a:ext>
                </a:extLst>
              </p:cNvPr>
              <p:cNvSpPr txBox="1"/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eigenvalue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FE224-20CE-4C35-CAB0-F38558EA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blipFill>
                <a:blip r:embed="rId5"/>
                <a:stretch>
                  <a:fillRect l="-514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4CC6F9-9330-E32D-8236-EB27A24DEF9F}"/>
              </a:ext>
            </a:extLst>
          </p:cNvPr>
          <p:cNvSpPr txBox="1"/>
          <p:nvPr/>
        </p:nvSpPr>
        <p:spPr>
          <a:xfrm>
            <a:off x="212597" y="-537"/>
            <a:ext cx="503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irrep. </a:t>
            </a:r>
            <a:r>
              <a:rPr lang="en-GB" sz="5400" dirty="0" err="1"/>
              <a:t>eigenbasis</a:t>
            </a:r>
            <a:endParaRPr lang="en-CA" sz="5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405938-A829-DF30-1F62-106D6559F843}"/>
              </a:ext>
            </a:extLst>
          </p:cNvPr>
          <p:cNvGrpSpPr/>
          <p:nvPr/>
        </p:nvGrpSpPr>
        <p:grpSpPr>
          <a:xfrm>
            <a:off x="2184652" y="523832"/>
            <a:ext cx="3584447" cy="1375452"/>
            <a:chOff x="2184652" y="523832"/>
            <a:chExt cx="3584447" cy="13754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D26E1F-AB88-3070-8B5D-EA39C30FD7DF}"/>
                    </a:ext>
                  </a:extLst>
                </p:cNvPr>
                <p:cNvSpPr txBox="1"/>
                <p:nvPr/>
              </p:nvSpPr>
              <p:spPr>
                <a:xfrm>
                  <a:off x="2184652" y="1068287"/>
                  <a:ext cx="311048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800" dirty="0"/>
                    <a:t>spin-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CA" sz="4800" dirty="0"/>
                    <a:t> value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D26E1F-AB88-3070-8B5D-EA39C30FD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652" y="1068287"/>
                  <a:ext cx="3110484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8806" t="-16058" r="-8219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33AE261-264F-4F60-92BC-AED6F904AFF2}"/>
                </a:ext>
              </a:extLst>
            </p:cNvPr>
            <p:cNvSpPr/>
            <p:nvPr/>
          </p:nvSpPr>
          <p:spPr>
            <a:xfrm rot="5400000">
              <a:off x="4821173" y="523832"/>
              <a:ext cx="947926" cy="947926"/>
            </a:xfrm>
            <a:prstGeom prst="arc">
              <a:avLst/>
            </a:prstGeom>
            <a:ln w="57150">
              <a:solidFill>
                <a:srgbClr val="D0005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AAE914BF-E1D8-D44B-9FEC-C4A81FB93863}"/>
              </a:ext>
            </a:extLst>
          </p:cNvPr>
          <p:cNvSpPr/>
          <p:nvPr/>
        </p:nvSpPr>
        <p:spPr>
          <a:xfrm rot="16200000" flipH="1">
            <a:off x="6454902" y="506207"/>
            <a:ext cx="947926" cy="947926"/>
          </a:xfrm>
          <a:prstGeom prst="arc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F7225F-4392-4802-A135-DA7A86906F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14960" y="110160"/>
              <a:ext cx="820440" cy="781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F7225F-4392-4802-A135-DA7A86906F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5600" y="100800"/>
                <a:ext cx="839160" cy="79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198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66">
        <p:fade/>
      </p:transition>
    </mc:Choice>
    <mc:Fallback xmlns="">
      <p:transition spd="med" advTm="4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906215"/>
                  </p:ext>
                </p:extLst>
              </p:nvPr>
            </p:nvGraphicFramePr>
            <p:xfrm>
              <a:off x="285750" y="2020724"/>
              <a:ext cx="11658600" cy="47585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GB" sz="44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endParaRPr lang="en-CA" sz="4400" dirty="0"/>
                        </a:p>
                      </a:txBody>
                      <a:tcPr>
                        <a:solidFill>
                          <a:srgbClr val="FFE5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72852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  <a:p>
                          <a:pPr>
                            <a:spcAft>
                              <a:spcPts val="3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36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GB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>
                            <a:spcAft>
                              <a:spcPts val="1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5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 0 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5400" b="0" i="1" smtClean="0">
                                        <a:latin typeface="Cambria Math" panose="02040503050406030204" pitchFamily="18" charset="0"/>
                                      </a:rPr>
                                      <m:t>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28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800" b="0" i="1" smtClean="0">
                                            <a:solidFill>
                                              <a:srgbClr val="FF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GB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4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,+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, 0 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,−1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,−2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4FEEF3E-F0C0-2B69-1314-BA1A042089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906215"/>
                  </p:ext>
                </p:extLst>
              </p:nvPr>
            </p:nvGraphicFramePr>
            <p:xfrm>
              <a:off x="285750" y="2020724"/>
              <a:ext cx="11658600" cy="47585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47507138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961134574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780432408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181337031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3500054039"/>
                        </a:ext>
                      </a:extLst>
                    </a:gridCol>
                  </a:tblGrid>
                  <a:tr h="7920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1" t="-15385" r="-400261" b="-5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61" t="-15385" r="-300261" b="-5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785" t="-15385" r="-201047" b="-5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5385" r="-100522" b="-5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5385" r="-522" b="-50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91622"/>
                      </a:ext>
                    </a:extLst>
                  </a:tr>
                  <a:tr h="39665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1" t="-23006" r="-400261" b="-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61" t="-23006" r="-300261" b="-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785" t="-23006" r="-201047" b="-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000" t="-23006" r="-100522" b="-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0000" t="-23006" r="-522" b="-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14893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F25B-5D44-2E79-B1B2-106E457D6402}"/>
                  </a:ext>
                </a:extLst>
              </p:cNvPr>
              <p:cNvSpPr txBox="1"/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FDF25B-5D44-2E79-B1B2-106E457D6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84" y="-141953"/>
                <a:ext cx="2337816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962E6-4431-99B1-F31F-80C361E92715}"/>
                  </a:ext>
                </a:extLst>
              </p:cNvPr>
              <p:cNvSpPr txBox="1"/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eigenvalue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962E6-4431-99B1-F31F-80C361E9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81" y="1004470"/>
                <a:ext cx="5458969" cy="830997"/>
              </a:xfrm>
              <a:prstGeom prst="rect">
                <a:avLst/>
              </a:prstGeom>
              <a:blipFill>
                <a:blip r:embed="rId4"/>
                <a:stretch>
                  <a:fillRect l="-514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FB6B38C-3312-C939-F413-17D672E116D0}"/>
              </a:ext>
            </a:extLst>
          </p:cNvPr>
          <p:cNvSpPr txBox="1"/>
          <p:nvPr/>
        </p:nvSpPr>
        <p:spPr>
          <a:xfrm>
            <a:off x="212597" y="-537"/>
            <a:ext cx="503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irrep. </a:t>
            </a:r>
            <a:r>
              <a:rPr lang="en-GB" sz="5400" dirty="0" err="1"/>
              <a:t>eigenbasis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88B69B-8649-E8D4-8D8A-97992BA6DD18}"/>
                  </a:ext>
                </a:extLst>
              </p:cNvPr>
              <p:cNvSpPr txBox="1"/>
              <p:nvPr/>
            </p:nvSpPr>
            <p:spPr>
              <a:xfrm>
                <a:off x="2184652" y="1068287"/>
                <a:ext cx="31104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spin-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4800" dirty="0"/>
                  <a:t> value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88B69B-8649-E8D4-8D8A-97992BA6D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652" y="1068287"/>
                <a:ext cx="3110484" cy="830997"/>
              </a:xfrm>
              <a:prstGeom prst="rect">
                <a:avLst/>
              </a:prstGeom>
              <a:blipFill>
                <a:blip r:embed="rId5"/>
                <a:stretch>
                  <a:fillRect l="-8806" t="-16058" r="-8219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060A2A06-8EEE-463B-5B96-425ACB796394}"/>
              </a:ext>
            </a:extLst>
          </p:cNvPr>
          <p:cNvSpPr/>
          <p:nvPr/>
        </p:nvSpPr>
        <p:spPr>
          <a:xfrm rot="5400000">
            <a:off x="4821173" y="523832"/>
            <a:ext cx="947926" cy="947926"/>
          </a:xfrm>
          <a:prstGeom prst="arc">
            <a:avLst/>
          </a:prstGeom>
          <a:ln w="57150">
            <a:solidFill>
              <a:srgbClr val="D0005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3EB66FA-AF4E-92C5-6FE1-EC1D5FD4634F}"/>
              </a:ext>
            </a:extLst>
          </p:cNvPr>
          <p:cNvSpPr/>
          <p:nvPr/>
        </p:nvSpPr>
        <p:spPr>
          <a:xfrm rot="16200000" flipH="1">
            <a:off x="6454902" y="506207"/>
            <a:ext cx="947926" cy="947926"/>
          </a:xfrm>
          <a:prstGeom prst="arc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960C6ED-01FB-8B4B-C311-36A83182B8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77880" y="4127400"/>
              <a:ext cx="5302080" cy="27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960C6ED-01FB-8B4B-C311-36A83182B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8520" y="4118040"/>
                <a:ext cx="532080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45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84">
        <p:fade/>
      </p:transition>
    </mc:Choice>
    <mc:Fallback xmlns="">
      <p:transition spd="med" advTm="8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8B398-A301-D6BD-FDB3-92EE2ECDC932}"/>
                  </a:ext>
                </a:extLst>
              </p:cNvPr>
              <p:cNvSpPr txBox="1"/>
              <p:nvPr/>
            </p:nvSpPr>
            <p:spPr>
              <a:xfrm>
                <a:off x="268432" y="76200"/>
                <a:ext cx="1165513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b="1" u="sng" dirty="0"/>
                  <a:t>Fact</a:t>
                </a:r>
                <a:r>
                  <a:rPr lang="en-CA" sz="5000" dirty="0"/>
                  <a:t>: there is exactly </a:t>
                </a:r>
                <a:r>
                  <a:rPr lang="en-CA" sz="5000" u="sng" dirty="0"/>
                  <a:t>one</a:t>
                </a:r>
                <a:r>
                  <a:rPr lang="en-CA" sz="5000" dirty="0"/>
                  <a:t> irreducible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5000" dirty="0"/>
                  <a:t> representation per dimension (per spin)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8B398-A301-D6BD-FDB3-92EE2ECD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2" y="76200"/>
                <a:ext cx="11655136" cy="1631216"/>
              </a:xfrm>
              <a:prstGeom prst="rect">
                <a:avLst/>
              </a:prstGeom>
              <a:blipFill>
                <a:blip r:embed="rId3"/>
                <a:stretch>
                  <a:fillRect l="-889" t="-8989" b="-202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290C06-6541-BF1A-31B5-E3E985807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717756"/>
                  </p:ext>
                </p:extLst>
              </p:nvPr>
            </p:nvGraphicFramePr>
            <p:xfrm>
              <a:off x="58537" y="2024062"/>
              <a:ext cx="4970171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70171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290C06-6541-BF1A-31B5-E3E985807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717756"/>
                  </p:ext>
                </p:extLst>
              </p:nvPr>
            </p:nvGraphicFramePr>
            <p:xfrm>
              <a:off x="58537" y="2024062"/>
              <a:ext cx="4970171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70171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870" r="-368" b="-21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94694" r="-368" b="-10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193117" r="-368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18F34F-27ED-D10C-E36C-A720DE694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547681"/>
                  </p:ext>
                </p:extLst>
              </p:nvPr>
            </p:nvGraphicFramePr>
            <p:xfrm>
              <a:off x="7954788" y="2024062"/>
              <a:ext cx="4175760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75760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18F34F-27ED-D10C-E36C-A720DE694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547681"/>
                  </p:ext>
                </p:extLst>
              </p:nvPr>
            </p:nvGraphicFramePr>
            <p:xfrm>
              <a:off x="7954788" y="2024062"/>
              <a:ext cx="4175760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75760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870" r="-437" b="-21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94694" r="-437" b="-10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193117" r="-437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0D49017-5565-56E4-3990-7BF10895C3CF}"/>
              </a:ext>
            </a:extLst>
          </p:cNvPr>
          <p:cNvGrpSpPr/>
          <p:nvPr/>
        </p:nvGrpSpPr>
        <p:grpSpPr>
          <a:xfrm>
            <a:off x="5028707" y="2092796"/>
            <a:ext cx="2917414" cy="4212201"/>
            <a:chOff x="5028707" y="2092796"/>
            <a:chExt cx="2917414" cy="4212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60D4C8-F708-927C-E9B1-D1A648225A27}"/>
                    </a:ext>
                  </a:extLst>
                </p:cNvPr>
                <p:cNvSpPr txBox="1"/>
                <p:nvPr/>
              </p:nvSpPr>
              <p:spPr>
                <a:xfrm>
                  <a:off x="5028707" y="5225342"/>
                  <a:ext cx="2917413" cy="10796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2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3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3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60D4C8-F708-927C-E9B1-D1A648225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8707" y="5225342"/>
                  <a:ext cx="2917413" cy="10796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E1999C-2A83-C714-5193-E48FA6B4E15A}"/>
                </a:ext>
              </a:extLst>
            </p:cNvPr>
            <p:cNvSpPr txBox="1"/>
            <p:nvPr/>
          </p:nvSpPr>
          <p:spPr>
            <a:xfrm>
              <a:off x="5037375" y="2092796"/>
              <a:ext cx="290874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>
                  <a:solidFill>
                    <a:srgbClr val="441D61"/>
                  </a:solidFill>
                </a:rPr>
                <a:t>change of coordinates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FDC09-1F46-7C79-371A-E5027CC9CBD1}"/>
                    </a:ext>
                  </a:extLst>
                </p:cNvPr>
                <p:cNvSpPr txBox="1"/>
                <p:nvPr/>
              </p:nvSpPr>
              <p:spPr>
                <a:xfrm>
                  <a:off x="5028708" y="3325760"/>
                  <a:ext cx="2917413" cy="718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acc>
                          <m:accPr>
                            <m:chr m:val="̃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FDC09-1F46-7C79-371A-E5027CC9C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8708" y="3325760"/>
                  <a:ext cx="2917413" cy="718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CB64E50E-D479-DC1E-A034-8EE147DEC188}"/>
                </a:ext>
              </a:extLst>
            </p:cNvPr>
            <p:cNvSpPr/>
            <p:nvPr/>
          </p:nvSpPr>
          <p:spPr>
            <a:xfrm>
              <a:off x="5236012" y="3871968"/>
              <a:ext cx="2502801" cy="1051319"/>
            </a:xfrm>
            <a:prstGeom prst="leftRightArrow">
              <a:avLst/>
            </a:prstGeom>
            <a:solidFill>
              <a:srgbClr val="9C5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92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0"/>
    </mc:Choice>
    <mc:Fallback xmlns="">
      <p:transition spd="slow" advTm="2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9EF34E-F475-EBA3-2B9B-15CB453BBC6F}"/>
              </a:ext>
            </a:extLst>
          </p:cNvPr>
          <p:cNvSpPr/>
          <p:nvPr/>
        </p:nvSpPr>
        <p:spPr>
          <a:xfrm>
            <a:off x="158984" y="3202613"/>
            <a:ext cx="1555516" cy="3579187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B4DF4-74C2-C036-6DE1-77D23B92DC95}"/>
              </a:ext>
            </a:extLst>
          </p:cNvPr>
          <p:cNvSpPr/>
          <p:nvPr/>
        </p:nvSpPr>
        <p:spPr>
          <a:xfrm>
            <a:off x="6342743" y="3222172"/>
            <a:ext cx="5763518" cy="3549650"/>
          </a:xfrm>
          <a:prstGeom prst="rect">
            <a:avLst/>
          </a:prstGeom>
          <a:solidFill>
            <a:srgbClr val="FFE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B166E-DB5D-D8F7-217C-26ACF570B591}"/>
                  </a:ext>
                </a:extLst>
              </p:cNvPr>
              <p:cNvSpPr txBox="1"/>
              <p:nvPr/>
            </p:nvSpPr>
            <p:spPr>
              <a:xfrm>
                <a:off x="154132" y="76200"/>
                <a:ext cx="89517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True for all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800" dirty="0"/>
                  <a:t> representations: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B166E-DB5D-D8F7-217C-26ACF570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2" y="76200"/>
                <a:ext cx="8951768" cy="830997"/>
              </a:xfrm>
              <a:prstGeom prst="rect">
                <a:avLst/>
              </a:prstGeom>
              <a:blipFill>
                <a:blip r:embed="rId3"/>
                <a:stretch>
                  <a:fillRect l="-3063" t="-16176" b="-38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17739-CACE-71E6-51B9-CB99919542B3}"/>
                  </a:ext>
                </a:extLst>
              </p:cNvPr>
              <p:cNvSpPr txBox="1"/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17739-CACE-71E6-51B9-CB9991954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EAD63-18C1-4659-FC73-CBCF607F40D0}"/>
                  </a:ext>
                </a:extLst>
              </p:cNvPr>
              <p:cNvSpPr txBox="1"/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EAD63-18C1-4659-FC73-CBCF607F4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3609E-19AF-7390-19CB-C8B626E6D02D}"/>
                  </a:ext>
                </a:extLst>
              </p:cNvPr>
              <p:cNvSpPr txBox="1"/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3609E-19AF-7390-19CB-C8B626E6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2F1F44F0-5444-49B9-6AF8-1EDFAC9977CF}"/>
              </a:ext>
            </a:extLst>
          </p:cNvPr>
          <p:cNvSpPr/>
          <p:nvPr/>
        </p:nvSpPr>
        <p:spPr>
          <a:xfrm>
            <a:off x="3411921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D50219-45C6-20D9-9AF7-F32D488571EB}"/>
              </a:ext>
            </a:extLst>
          </p:cNvPr>
          <p:cNvSpPr/>
          <p:nvPr/>
        </p:nvSpPr>
        <p:spPr>
          <a:xfrm>
            <a:off x="7447365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B989-7934-C3AB-B8B4-1D33854A9ABD}"/>
              </a:ext>
            </a:extLst>
          </p:cNvPr>
          <p:cNvSpPr txBox="1"/>
          <p:nvPr/>
        </p:nvSpPr>
        <p:spPr>
          <a:xfrm>
            <a:off x="6388451" y="3273940"/>
            <a:ext cx="556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If rep. is </a:t>
            </a:r>
            <a:r>
              <a:rPr lang="en-CA" sz="3600" u="sng" dirty="0"/>
              <a:t>finite</a:t>
            </a:r>
            <a:r>
              <a:rPr lang="en-CA" sz="3600" dirty="0"/>
              <a:t>-dimensional…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A94CB-F2DF-984A-E47F-38EBE3349624}"/>
              </a:ext>
            </a:extLst>
          </p:cNvPr>
          <p:cNvSpPr txBox="1"/>
          <p:nvPr/>
        </p:nvSpPr>
        <p:spPr>
          <a:xfrm>
            <a:off x="6415987" y="4013499"/>
            <a:ext cx="5617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…there </a:t>
            </a:r>
            <a:r>
              <a:rPr lang="en-CA" sz="3600" u="sng" dirty="0"/>
              <a:t>must</a:t>
            </a:r>
            <a:r>
              <a:rPr lang="en-CA" sz="3600" dirty="0"/>
              <a:t> be a </a:t>
            </a:r>
            <a:r>
              <a:rPr lang="en-CA" sz="3600" b="1" dirty="0"/>
              <a:t>highest-weight eigenvector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7DE647-9ED1-EDC1-6E08-EEB53BB25154}"/>
                  </a:ext>
                </a:extLst>
              </p:cNvPr>
              <p:cNvSpPr txBox="1"/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7DE647-9ED1-EDC1-6E08-EEB53BB2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B67867-F577-3F81-4F7D-5F4E88C2281F}"/>
                  </a:ext>
                </a:extLst>
              </p:cNvPr>
              <p:cNvSpPr txBox="1"/>
              <p:nvPr/>
            </p:nvSpPr>
            <p:spPr>
              <a:xfrm>
                <a:off x="243231" y="3130432"/>
                <a:ext cx="4694529" cy="37585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GB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:r>
                  <a:rPr lang="en-CA" sz="3600" b="0" dirty="0"/>
                  <a:t>   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CA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B67867-F577-3F81-4F7D-5F4E88C2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3130432"/>
                <a:ext cx="4694529" cy="3758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8078BC7-7A22-20FE-7A51-F6EB86B9B67B}"/>
              </a:ext>
            </a:extLst>
          </p:cNvPr>
          <p:cNvGrpSpPr/>
          <p:nvPr/>
        </p:nvGrpSpPr>
        <p:grpSpPr>
          <a:xfrm>
            <a:off x="1317307" y="2999316"/>
            <a:ext cx="3704700" cy="954107"/>
            <a:chOff x="1317307" y="2999316"/>
            <a:chExt cx="3704700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CC3B8-2E3C-7EAE-6D57-2D73B4779AC1}"/>
                </a:ext>
              </a:extLst>
            </p:cNvPr>
            <p:cNvSpPr txBox="1"/>
            <p:nvPr/>
          </p:nvSpPr>
          <p:spPr>
            <a:xfrm>
              <a:off x="2386459" y="2999316"/>
              <a:ext cx="26355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b="1" dirty="0">
                  <a:solidFill>
                    <a:srgbClr val="007CA8"/>
                  </a:solidFill>
                </a:rPr>
                <a:t>Unique basis for given dimension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1167CC-2006-8859-D53D-27A7909FD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7307" y="3429000"/>
              <a:ext cx="984905" cy="153137"/>
            </a:xfrm>
            <a:prstGeom prst="straightConnector1">
              <a:avLst/>
            </a:prstGeom>
            <a:ln w="76200">
              <a:solidFill>
                <a:srgbClr val="007C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76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0"/>
    </mc:Choice>
    <mc:Fallback xmlns="">
      <p:transition spd="slow" advTm="5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 animBg="1"/>
      <p:bldP spid="1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75992-8B9B-AF14-9516-551F9459483C}"/>
                  </a:ext>
                </a:extLst>
              </p:cNvPr>
              <p:cNvSpPr txBox="1"/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75992-8B9B-AF14-9516-551F94594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FE40-E6FD-43F8-AC7E-86D1287B3AD7}"/>
                  </a:ext>
                </a:extLst>
              </p:cNvPr>
              <p:cNvSpPr txBox="1"/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FE40-E6FD-43F8-AC7E-86D1287B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045703-780C-385A-832B-8D48FCD11928}"/>
                  </a:ext>
                </a:extLst>
              </p:cNvPr>
              <p:cNvSpPr txBox="1"/>
              <p:nvPr/>
            </p:nvSpPr>
            <p:spPr>
              <a:xfrm>
                <a:off x="1369341" y="2703783"/>
                <a:ext cx="3640001" cy="2123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/>
                  <a:t>Linear map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045703-780C-385A-832B-8D48FCD1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41" y="2703783"/>
                <a:ext cx="3640001" cy="2123658"/>
              </a:xfrm>
              <a:prstGeom prst="rect">
                <a:avLst/>
              </a:prstGeom>
              <a:blipFill>
                <a:blip r:embed="rId9"/>
                <a:stretch>
                  <a:fillRect l="-9619" t="-7910" r="-94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3B3C1-C66B-6BA4-5479-50FD220A0DE4}"/>
                  </a:ext>
                </a:extLst>
              </p:cNvPr>
              <p:cNvSpPr txBox="1"/>
              <p:nvPr/>
            </p:nvSpPr>
            <p:spPr>
              <a:xfrm>
                <a:off x="6114453" y="2573155"/>
                <a:ext cx="5788807" cy="35654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5200" b="0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̃"/>
                        <m:ctrlPr>
                          <a:rPr lang="en-GB" sz="5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5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acc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=     </m:t>
                    </m:r>
                    <m:acc>
                      <m:accPr>
                        <m:chr m:val="̃"/>
                        <m:ctrlPr>
                          <a:rPr lang="en-GB" sz="5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5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acc>
                  </m:oMath>
                </a14:m>
                <a:endParaRPr lang="en-CA" sz="5200" dirty="0"/>
              </a:p>
              <a:p>
                <a:r>
                  <a:rPr lang="en-GB" sz="5200" b="0" dirty="0"/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52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hr m:val="⃗"/>
                        <m:ctrlPr>
                          <a:rPr lang="en-GB" sz="5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en-GB" sz="5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5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5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en-GB" sz="5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5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5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acc>
                        <m:accPr>
                          <m:chr m:val="⃗"/>
                          <m:ctrlPr>
                            <a:rPr lang="en-GB" sz="5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3B3C1-C66B-6BA4-5479-50FD220A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453" y="2573155"/>
                <a:ext cx="5788807" cy="3565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4ED7910-7F34-1AD0-9152-F21C1DD8A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059126"/>
                  </p:ext>
                </p:extLst>
              </p:nvPr>
            </p:nvGraphicFramePr>
            <p:xfrm>
              <a:off x="1971507" y="987514"/>
              <a:ext cx="8287086" cy="15964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50819">
                      <a:extLst>
                        <a:ext uri="{9D8B030D-6E8A-4147-A177-3AD203B41FA5}">
                          <a16:colId xmlns:a16="http://schemas.microsoft.com/office/drawing/2014/main" val="506440938"/>
                        </a:ext>
                      </a:extLst>
                    </a:gridCol>
                    <a:gridCol w="2936267">
                      <a:extLst>
                        <a:ext uri="{9D8B030D-6E8A-4147-A177-3AD203B41FA5}">
                          <a16:colId xmlns:a16="http://schemas.microsoft.com/office/drawing/2014/main" val="971060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Change-of-Coordinate </a:t>
                          </a:r>
                          <a:r>
                            <a:rPr lang="en-GB" sz="4800" dirty="0"/>
                            <a:t>Matrix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4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2493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4ED7910-7F34-1AD0-9152-F21C1DD8A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4059126"/>
                  </p:ext>
                </p:extLst>
              </p:nvPr>
            </p:nvGraphicFramePr>
            <p:xfrm>
              <a:off x="1971507" y="987514"/>
              <a:ext cx="8287086" cy="15964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50819">
                      <a:extLst>
                        <a:ext uri="{9D8B030D-6E8A-4147-A177-3AD203B41FA5}">
                          <a16:colId xmlns:a16="http://schemas.microsoft.com/office/drawing/2014/main" val="506440938"/>
                        </a:ext>
                      </a:extLst>
                    </a:gridCol>
                    <a:gridCol w="2936267">
                      <a:extLst>
                        <a:ext uri="{9D8B030D-6E8A-4147-A177-3AD203B41FA5}">
                          <a16:colId xmlns:a16="http://schemas.microsoft.com/office/drawing/2014/main" val="971060074"/>
                        </a:ext>
                      </a:extLst>
                    </a:gridCol>
                  </a:tblGrid>
                  <a:tr h="15964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14" t="-1521" r="-55125" b="-15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2365" t="-1521" r="-415" b="-152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2493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A9B859AF-A1B0-1834-2C27-3DD426213090}"/>
              </a:ext>
            </a:extLst>
          </p:cNvPr>
          <p:cNvSpPr/>
          <p:nvPr/>
        </p:nvSpPr>
        <p:spPr>
          <a:xfrm rot="16200000">
            <a:off x="6911801" y="5104602"/>
            <a:ext cx="413778" cy="190110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FCD63-DAC3-0B7C-06F5-09D28E07D4B5}"/>
                  </a:ext>
                </a:extLst>
              </p:cNvPr>
              <p:cNvSpPr txBox="1"/>
              <p:nvPr/>
            </p:nvSpPr>
            <p:spPr>
              <a:xfrm>
                <a:off x="6883850" y="6121225"/>
                <a:ext cx="659252" cy="8925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2FCD63-DAC3-0B7C-06F5-09D28E07D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850" y="6121225"/>
                <a:ext cx="659252" cy="8925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52047-20DD-E446-4C26-5B3123E60795}"/>
                  </a:ext>
                </a:extLst>
              </p:cNvPr>
              <p:cNvSpPr txBox="1"/>
              <p:nvPr/>
            </p:nvSpPr>
            <p:spPr>
              <a:xfrm>
                <a:off x="869546" y="5238132"/>
                <a:ext cx="4639592" cy="12202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52047-20DD-E446-4C26-5B3123E60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46" y="5238132"/>
                <a:ext cx="4639592" cy="1220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538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8B398-A301-D6BD-FDB3-92EE2ECDC932}"/>
                  </a:ext>
                </a:extLst>
              </p:cNvPr>
              <p:cNvSpPr txBox="1"/>
              <p:nvPr/>
            </p:nvSpPr>
            <p:spPr>
              <a:xfrm>
                <a:off x="268432" y="76200"/>
                <a:ext cx="1165513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000" b="1" u="sng" dirty="0"/>
                  <a:t>Fact</a:t>
                </a:r>
                <a:r>
                  <a:rPr lang="en-CA" sz="5000" dirty="0"/>
                  <a:t>: there is exactly </a:t>
                </a:r>
                <a:r>
                  <a:rPr lang="en-CA" sz="5000" u="sng" dirty="0"/>
                  <a:t>one</a:t>
                </a:r>
                <a:r>
                  <a:rPr lang="en-CA" sz="5000" dirty="0"/>
                  <a:t> irreducible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5000" dirty="0"/>
                  <a:t> representation per dimension (per spin)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8B398-A301-D6BD-FDB3-92EE2ECDC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2" y="76200"/>
                <a:ext cx="11655136" cy="1631216"/>
              </a:xfrm>
              <a:prstGeom prst="rect">
                <a:avLst/>
              </a:prstGeom>
              <a:blipFill>
                <a:blip r:embed="rId3"/>
                <a:stretch>
                  <a:fillRect l="-889" t="-8989" b="-202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290C06-6541-BF1A-31B5-E3E9858077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537" y="2024062"/>
              <a:ext cx="4970171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70171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16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6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0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1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1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5290C06-6541-BF1A-31B5-E3E9858077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1717756"/>
                  </p:ext>
                </p:extLst>
              </p:nvPr>
            </p:nvGraphicFramePr>
            <p:xfrm>
              <a:off x="58537" y="2024062"/>
              <a:ext cx="4970171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70171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870" r="-368" b="-21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94694" r="-368" b="-10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23" t="-193117" r="-368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18F34F-27ED-D10C-E36C-A720DE6941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54788" y="2024062"/>
              <a:ext cx="4175760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75760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24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CA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4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A18F34F-27ED-D10C-E36C-A720DE694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547681"/>
                  </p:ext>
                </p:extLst>
              </p:nvPr>
            </p:nvGraphicFramePr>
            <p:xfrm>
              <a:off x="7954788" y="2024062"/>
              <a:ext cx="4175760" cy="43979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75760">
                      <a:extLst>
                        <a:ext uri="{9D8B030D-6E8A-4147-A177-3AD203B41FA5}">
                          <a16:colId xmlns:a16="http://schemas.microsoft.com/office/drawing/2014/main" val="1758354017"/>
                        </a:ext>
                      </a:extLst>
                    </a:gridCol>
                  </a:tblGrid>
                  <a:tr h="14030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870" r="-437" b="-21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8774915"/>
                      </a:ext>
                    </a:extLst>
                  </a:tr>
                  <a:tr h="14893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94694" r="-437" b="-10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45546"/>
                      </a:ext>
                    </a:extLst>
                  </a:tr>
                  <a:tr h="15055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146" t="-193117" r="-437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25184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0D49017-5565-56E4-3990-7BF10895C3CF}"/>
              </a:ext>
            </a:extLst>
          </p:cNvPr>
          <p:cNvGrpSpPr/>
          <p:nvPr/>
        </p:nvGrpSpPr>
        <p:grpSpPr>
          <a:xfrm>
            <a:off x="5028707" y="2092796"/>
            <a:ext cx="2917414" cy="4212201"/>
            <a:chOff x="5028707" y="2092796"/>
            <a:chExt cx="2917414" cy="4212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60D4C8-F708-927C-E9B1-D1A648225A27}"/>
                    </a:ext>
                  </a:extLst>
                </p:cNvPr>
                <p:cNvSpPr txBox="1"/>
                <p:nvPr/>
              </p:nvSpPr>
              <p:spPr>
                <a:xfrm>
                  <a:off x="5028707" y="5225342"/>
                  <a:ext cx="2917413" cy="10796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sz="23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CA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sz="23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3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23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300" dirty="0"/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60D4C8-F708-927C-E9B1-D1A648225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8707" y="5225342"/>
                  <a:ext cx="2917413" cy="10796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E1999C-2A83-C714-5193-E48FA6B4E15A}"/>
                </a:ext>
              </a:extLst>
            </p:cNvPr>
            <p:cNvSpPr txBox="1"/>
            <p:nvPr/>
          </p:nvSpPr>
          <p:spPr>
            <a:xfrm>
              <a:off x="5037375" y="2092796"/>
              <a:ext cx="290874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>
                  <a:solidFill>
                    <a:srgbClr val="441D61"/>
                  </a:solidFill>
                </a:rPr>
                <a:t>change of coordinates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FDC09-1F46-7C79-371A-E5027CC9CBD1}"/>
                    </a:ext>
                  </a:extLst>
                </p:cNvPr>
                <p:cNvSpPr txBox="1"/>
                <p:nvPr/>
              </p:nvSpPr>
              <p:spPr>
                <a:xfrm>
                  <a:off x="5028708" y="3325760"/>
                  <a:ext cx="2917413" cy="7189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̃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FDC09-1F46-7C79-371A-E5027CC9C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8708" y="3325760"/>
                  <a:ext cx="2917413" cy="718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CB64E50E-D479-DC1E-A034-8EE147DEC188}"/>
                </a:ext>
              </a:extLst>
            </p:cNvPr>
            <p:cNvSpPr/>
            <p:nvPr/>
          </p:nvSpPr>
          <p:spPr>
            <a:xfrm>
              <a:off x="5236012" y="3871968"/>
              <a:ext cx="2502801" cy="1051319"/>
            </a:xfrm>
            <a:prstGeom prst="leftRightArrow">
              <a:avLst/>
            </a:prstGeom>
            <a:solidFill>
              <a:srgbClr val="9C5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94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0"/>
    </mc:Choice>
    <mc:Fallback xmlns="">
      <p:transition spd="slow" advTm="2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9EF34E-F475-EBA3-2B9B-15CB453BBC6F}"/>
              </a:ext>
            </a:extLst>
          </p:cNvPr>
          <p:cNvSpPr/>
          <p:nvPr/>
        </p:nvSpPr>
        <p:spPr>
          <a:xfrm>
            <a:off x="158984" y="3202613"/>
            <a:ext cx="1555516" cy="3579187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B4DF4-74C2-C036-6DE1-77D23B92DC95}"/>
              </a:ext>
            </a:extLst>
          </p:cNvPr>
          <p:cNvSpPr/>
          <p:nvPr/>
        </p:nvSpPr>
        <p:spPr>
          <a:xfrm>
            <a:off x="6342743" y="3222172"/>
            <a:ext cx="5763518" cy="3549650"/>
          </a:xfrm>
          <a:prstGeom prst="rect">
            <a:avLst/>
          </a:prstGeom>
          <a:solidFill>
            <a:srgbClr val="FFE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B166E-DB5D-D8F7-217C-26ACF570B591}"/>
                  </a:ext>
                </a:extLst>
              </p:cNvPr>
              <p:cNvSpPr txBox="1"/>
              <p:nvPr/>
            </p:nvSpPr>
            <p:spPr>
              <a:xfrm>
                <a:off x="154132" y="76200"/>
                <a:ext cx="89517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True for all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800" dirty="0"/>
                  <a:t> representations: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5B166E-DB5D-D8F7-217C-26ACF570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2" y="76200"/>
                <a:ext cx="8951768" cy="830997"/>
              </a:xfrm>
              <a:prstGeom prst="rect">
                <a:avLst/>
              </a:prstGeom>
              <a:blipFill>
                <a:blip r:embed="rId3"/>
                <a:stretch>
                  <a:fillRect l="-3063" t="-16176" b="-38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17739-CACE-71E6-51B9-CB99919542B3}"/>
                  </a:ext>
                </a:extLst>
              </p:cNvPr>
              <p:cNvSpPr txBox="1"/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17739-CACE-71E6-51B9-CB9991954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EAD63-18C1-4659-FC73-CBCF607F40D0}"/>
                  </a:ext>
                </a:extLst>
              </p:cNvPr>
              <p:cNvSpPr txBox="1"/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EAD63-18C1-4659-FC73-CBCF607F4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3609E-19AF-7390-19CB-C8B626E6D02D}"/>
                  </a:ext>
                </a:extLst>
              </p:cNvPr>
              <p:cNvSpPr txBox="1"/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3609E-19AF-7390-19CB-C8B626E6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2F1F44F0-5444-49B9-6AF8-1EDFAC9977CF}"/>
              </a:ext>
            </a:extLst>
          </p:cNvPr>
          <p:cNvSpPr/>
          <p:nvPr/>
        </p:nvSpPr>
        <p:spPr>
          <a:xfrm>
            <a:off x="3411921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D50219-45C6-20D9-9AF7-F32D488571EB}"/>
              </a:ext>
            </a:extLst>
          </p:cNvPr>
          <p:cNvSpPr/>
          <p:nvPr/>
        </p:nvSpPr>
        <p:spPr>
          <a:xfrm>
            <a:off x="7447365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90B989-7934-C3AB-B8B4-1D33854A9ABD}"/>
              </a:ext>
            </a:extLst>
          </p:cNvPr>
          <p:cNvSpPr txBox="1"/>
          <p:nvPr/>
        </p:nvSpPr>
        <p:spPr>
          <a:xfrm>
            <a:off x="6388451" y="3273940"/>
            <a:ext cx="556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If rep. is </a:t>
            </a:r>
            <a:r>
              <a:rPr lang="en-CA" sz="3600" u="sng" dirty="0"/>
              <a:t>finite</a:t>
            </a:r>
            <a:r>
              <a:rPr lang="en-CA" sz="3600" dirty="0"/>
              <a:t>-dimensional…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A94CB-F2DF-984A-E47F-38EBE3349624}"/>
              </a:ext>
            </a:extLst>
          </p:cNvPr>
          <p:cNvSpPr txBox="1"/>
          <p:nvPr/>
        </p:nvSpPr>
        <p:spPr>
          <a:xfrm>
            <a:off x="6415987" y="4013499"/>
            <a:ext cx="5617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…there </a:t>
            </a:r>
            <a:r>
              <a:rPr lang="en-CA" sz="3600" u="sng" dirty="0"/>
              <a:t>must</a:t>
            </a:r>
            <a:r>
              <a:rPr lang="en-CA" sz="3600" dirty="0"/>
              <a:t> be a </a:t>
            </a:r>
            <a:r>
              <a:rPr lang="en-CA" sz="3600" b="1" dirty="0"/>
              <a:t>highest-weight eigenvector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7DE647-9ED1-EDC1-6E08-EEB53BB25154}"/>
                  </a:ext>
                </a:extLst>
              </p:cNvPr>
              <p:cNvSpPr txBox="1"/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7DE647-9ED1-EDC1-6E08-EEB53BB2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B67867-F577-3F81-4F7D-5F4E88C2281F}"/>
                  </a:ext>
                </a:extLst>
              </p:cNvPr>
              <p:cNvSpPr txBox="1"/>
              <p:nvPr/>
            </p:nvSpPr>
            <p:spPr>
              <a:xfrm>
                <a:off x="243231" y="3130432"/>
                <a:ext cx="4694529" cy="375852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GB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:r>
                  <a:rPr lang="en-CA" sz="3600" b="0" dirty="0"/>
                  <a:t>   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CA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     =</m:t>
                    </m:r>
                    <m:f>
                      <m:f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B67867-F577-3F81-4F7D-5F4E88C2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1" y="3130432"/>
                <a:ext cx="4694529" cy="3758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8078BC7-7A22-20FE-7A51-F6EB86B9B67B}"/>
              </a:ext>
            </a:extLst>
          </p:cNvPr>
          <p:cNvGrpSpPr/>
          <p:nvPr/>
        </p:nvGrpSpPr>
        <p:grpSpPr>
          <a:xfrm>
            <a:off x="1317307" y="3024716"/>
            <a:ext cx="3980626" cy="954107"/>
            <a:chOff x="1317307" y="3024716"/>
            <a:chExt cx="3980626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CC3B8-2E3C-7EAE-6D57-2D73B4779AC1}"/>
                </a:ext>
              </a:extLst>
            </p:cNvPr>
            <p:cNvSpPr txBox="1"/>
            <p:nvPr/>
          </p:nvSpPr>
          <p:spPr>
            <a:xfrm>
              <a:off x="2284858" y="3024716"/>
              <a:ext cx="30130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>
                  <a:solidFill>
                    <a:srgbClr val="007CA8"/>
                  </a:solidFill>
                </a:rPr>
                <a:t>Orthonormal basis for given irrep.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1167CC-2006-8859-D53D-27A7909FD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7307" y="3429000"/>
              <a:ext cx="984905" cy="153137"/>
            </a:xfrm>
            <a:prstGeom prst="straightConnector1">
              <a:avLst/>
            </a:prstGeom>
            <a:ln w="76200">
              <a:solidFill>
                <a:srgbClr val="007C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080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0"/>
    </mc:Choice>
    <mc:Fallback xmlns="">
      <p:transition spd="slow" advTm="5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 animBg="1"/>
      <p:bldP spid="1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75992-8B9B-AF14-9516-551F9459483C}"/>
                  </a:ext>
                </a:extLst>
              </p:cNvPr>
              <p:cNvSpPr txBox="1"/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75992-8B9B-AF14-9516-551F94594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FE40-E6FD-43F8-AC7E-86D1287B3AD7}"/>
                  </a:ext>
                </a:extLst>
              </p:cNvPr>
              <p:cNvSpPr txBox="1"/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FE40-E6FD-43F8-AC7E-86D1287B3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8C17D-C90D-7A70-22BC-BD1B8CDCB0D1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07D102-4809-4B3F-E034-6694DF88D8E1}"/>
                  </a:ext>
                </a:extLst>
              </p:cNvPr>
              <p:cNvSpPr txBox="1"/>
              <p:nvPr/>
            </p:nvSpPr>
            <p:spPr>
              <a:xfrm>
                <a:off x="929129" y="1105974"/>
                <a:ext cx="4226150" cy="24293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07D102-4809-4B3F-E034-6694DF88D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29" y="1105974"/>
                <a:ext cx="4226150" cy="2429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1D83F1-F6B4-D2E2-E114-5392B4A6354B}"/>
                  </a:ext>
                </a:extLst>
              </p:cNvPr>
              <p:cNvSpPr txBox="1"/>
              <p:nvPr/>
            </p:nvSpPr>
            <p:spPr>
              <a:xfrm>
                <a:off x="7142632" y="1105974"/>
                <a:ext cx="4226151" cy="24293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5C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400" i="1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GB" sz="4400" i="1">
                              <a:solidFill>
                                <a:srgbClr val="005C2A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 smtClean="0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b="0" i="1" smtClean="0">
                                      <a:solidFill>
                                        <a:srgbClr val="005C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005C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CA" sz="4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4400" i="1">
                                      <a:solidFill>
                                        <a:srgbClr val="005C2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solidFill>
                                        <a:srgbClr val="005C2A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5C2A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1D83F1-F6B4-D2E2-E114-5392B4A6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632" y="1105974"/>
                <a:ext cx="4226151" cy="2429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5A84D5-26BA-3D1E-7519-3ECEE64D3E46}"/>
                  </a:ext>
                </a:extLst>
              </p:cNvPr>
              <p:cNvSpPr txBox="1"/>
              <p:nvPr/>
            </p:nvSpPr>
            <p:spPr>
              <a:xfrm>
                <a:off x="511304" y="3994376"/>
                <a:ext cx="5061799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5A84D5-26BA-3D1E-7519-3ECEE64D3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4" y="3994376"/>
                <a:ext cx="5061799" cy="2308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1840AB-9399-19F0-2105-78025F243CDD}"/>
                  </a:ext>
                </a:extLst>
              </p:cNvPr>
              <p:cNvSpPr txBox="1"/>
              <p:nvPr/>
            </p:nvSpPr>
            <p:spPr>
              <a:xfrm>
                <a:off x="6618899" y="3990103"/>
                <a:ext cx="5172270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B84A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B84A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B84A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GB" sz="4800" i="1">
                              <a:solidFill>
                                <a:srgbClr val="B84A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481F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481F67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GB" sz="4800" i="1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809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4800" b="0" i="1" smtClean="0">
                                  <a:solidFill>
                                    <a:srgbClr val="00809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800" i="1">
                                  <a:solidFill>
                                    <a:srgbClr val="00809E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GB" sz="4800" i="1">
                              <a:solidFill>
                                <a:srgbClr val="00809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1" smtClean="0">
                          <a:solidFill>
                            <a:srgbClr val="00809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1840AB-9399-19F0-2105-78025F243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899" y="3990103"/>
                <a:ext cx="5172270" cy="23083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82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"/>
    </mc:Choice>
    <mc:Fallback xmlns="">
      <p:transition spd="slow" advTm="10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 animBg="1"/>
      <p:bldP spid="28" grpId="0" animBg="1"/>
      <p:bldP spid="29" grpId="0" animBg="1"/>
      <p:bldP spid="3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FEC23-E346-C47B-DE89-23DCBE9CE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C2A814-8F08-1020-4072-2E05FECBC48C}"/>
                  </a:ext>
                </a:extLst>
              </p:cNvPr>
              <p:cNvSpPr txBox="1"/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C2A814-8F08-1020-4072-2E05FECB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CE9EA-8A36-230C-58C1-0390CAAF34F2}"/>
                  </a:ext>
                </a:extLst>
              </p:cNvPr>
              <p:cNvSpPr txBox="1"/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CE9EA-8A36-230C-58C1-0390CAAF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1C2F5-0F5E-A1AB-50AE-123D31977BC8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0F28A8D-9366-D100-874E-C6096CDDC0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951" y="929640"/>
              <a:ext cx="4076699" cy="438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9626">
                      <a:extLst>
                        <a:ext uri="{9D8B030D-6E8A-4147-A177-3AD203B41FA5}">
                          <a16:colId xmlns:a16="http://schemas.microsoft.com/office/drawing/2014/main" val="2754943550"/>
                        </a:ext>
                      </a:extLst>
                    </a:gridCol>
                    <a:gridCol w="2427073">
                      <a:extLst>
                        <a:ext uri="{9D8B030D-6E8A-4147-A177-3AD203B41FA5}">
                          <a16:colId xmlns:a16="http://schemas.microsoft.com/office/drawing/2014/main" val="3349302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Weight Vectors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Orthonormal </a:t>
                          </a:r>
                          <a:r>
                            <a:rPr lang="en-GB" sz="3200" dirty="0" err="1"/>
                            <a:t>Eigenbasis</a:t>
                          </a:r>
                          <a:r>
                            <a:rPr lang="en-GB" sz="3200" dirty="0"/>
                            <a:t> </a:t>
                          </a:r>
                        </a:p>
                        <a:p>
                          <a:pPr algn="ctr"/>
                          <a:r>
                            <a:rPr lang="en-GB" sz="2800" dirty="0"/>
                            <a:t>(from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800" dirty="0"/>
                            <a:t>) </a:t>
                          </a:r>
                          <a:endParaRPr lang="en-CA" sz="2800" dirty="0"/>
                        </a:p>
                      </a:txBody>
                      <a:tcPr>
                        <a:solidFill>
                          <a:srgbClr val="EFF5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827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895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635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471421"/>
                      </a:ext>
                    </a:extLst>
                  </a:tr>
                  <a:tr h="2651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32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3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CA" sz="32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8746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0F28A8D-9366-D100-874E-C6096CDDC0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8820231"/>
                  </p:ext>
                </p:extLst>
              </p:nvPr>
            </p:nvGraphicFramePr>
            <p:xfrm>
              <a:off x="361951" y="929640"/>
              <a:ext cx="4076699" cy="4389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9626">
                      <a:extLst>
                        <a:ext uri="{9D8B030D-6E8A-4147-A177-3AD203B41FA5}">
                          <a16:colId xmlns:a16="http://schemas.microsoft.com/office/drawing/2014/main" val="2754943550"/>
                        </a:ext>
                      </a:extLst>
                    </a:gridCol>
                    <a:gridCol w="2427073">
                      <a:extLst>
                        <a:ext uri="{9D8B030D-6E8A-4147-A177-3AD203B41FA5}">
                          <a16:colId xmlns:a16="http://schemas.microsoft.com/office/drawing/2014/main" val="3349302214"/>
                        </a:ext>
                      </a:extLst>
                    </a:gridCol>
                  </a:tblGrid>
                  <a:tr h="1493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Weight Vectors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4898" r="-501" b="-1951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82700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69" t="-270526" r="-147970" b="-4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270526" r="-501" b="-4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038168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69" t="-366667" r="-147970" b="-298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366667" r="-501" b="-2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95856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69" t="-471579" r="-147970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471579" r="-501" b="-2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635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69" t="-571579" r="-147970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571579" r="-501" b="-10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714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69" t="-671579" r="-147970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8170" t="-671579" r="-501" b="-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7469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95C2876-B8C1-27DE-9AF2-DFC9A7166F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53351" y="910590"/>
              <a:ext cx="4076699" cy="44992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9627">
                      <a:extLst>
                        <a:ext uri="{9D8B030D-6E8A-4147-A177-3AD203B41FA5}">
                          <a16:colId xmlns:a16="http://schemas.microsoft.com/office/drawing/2014/main" val="2754943550"/>
                        </a:ext>
                      </a:extLst>
                    </a:gridCol>
                    <a:gridCol w="2427072">
                      <a:extLst>
                        <a:ext uri="{9D8B030D-6E8A-4147-A177-3AD203B41FA5}">
                          <a16:colId xmlns:a16="http://schemas.microsoft.com/office/drawing/2014/main" val="33493022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Weight Vectors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Orthonormal </a:t>
                          </a:r>
                          <a:r>
                            <a:rPr lang="en-GB" sz="3200" dirty="0" err="1"/>
                            <a:t>Eigenbasis</a:t>
                          </a:r>
                          <a:r>
                            <a:rPr lang="en-GB" sz="3200" dirty="0"/>
                            <a:t> </a:t>
                          </a:r>
                        </a:p>
                        <a:p>
                          <a:pPr algn="ctr"/>
                          <a:r>
                            <a:rPr lang="en-GB" sz="2800" dirty="0"/>
                            <a:t>(from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00809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800" b="0" i="1" smtClean="0">
                                          <a:solidFill>
                                            <a:srgbClr val="00809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2800" i="1">
                                          <a:solidFill>
                                            <a:srgbClr val="00809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809E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800" dirty="0"/>
                            <a:t>)</a:t>
                          </a:r>
                          <a:endParaRPr lang="en-CA" sz="2800" dirty="0"/>
                        </a:p>
                      </a:txBody>
                      <a:tcPr>
                        <a:solidFill>
                          <a:srgbClr val="EFF5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827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GB" sz="3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3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GB" sz="3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3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8958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GB" sz="3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3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635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3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471421"/>
                      </a:ext>
                    </a:extLst>
                  </a:tr>
                  <a:tr h="2651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GB" sz="3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3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GB" sz="3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30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8746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95C2876-B8C1-27DE-9AF2-DFC9A7166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645490"/>
                  </p:ext>
                </p:extLst>
              </p:nvPr>
            </p:nvGraphicFramePr>
            <p:xfrm>
              <a:off x="7753351" y="910590"/>
              <a:ext cx="4076699" cy="449922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49627">
                      <a:extLst>
                        <a:ext uri="{9D8B030D-6E8A-4147-A177-3AD203B41FA5}">
                          <a16:colId xmlns:a16="http://schemas.microsoft.com/office/drawing/2014/main" val="2754943550"/>
                        </a:ext>
                      </a:extLst>
                    </a:gridCol>
                    <a:gridCol w="2427072">
                      <a:extLst>
                        <a:ext uri="{9D8B030D-6E8A-4147-A177-3AD203B41FA5}">
                          <a16:colId xmlns:a16="http://schemas.microsoft.com/office/drawing/2014/main" val="3349302214"/>
                        </a:ext>
                      </a:extLst>
                    </a:gridCol>
                  </a:tblGrid>
                  <a:tr h="1493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dirty="0"/>
                            <a:t>Weight Vectors</a:t>
                          </a:r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5306" r="-501" b="-202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827000"/>
                      </a:ext>
                    </a:extLst>
                  </a:tr>
                  <a:tr h="6060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69" t="-258000" r="-147970" b="-39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258000" r="-501" b="-39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0381688"/>
                      </a:ext>
                    </a:extLst>
                  </a:tr>
                  <a:tr h="6060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69" t="-361616" r="-14797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361616" r="-50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958568"/>
                      </a:ext>
                    </a:extLst>
                  </a:tr>
                  <a:tr h="6060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69" t="-457000" r="-147970" b="-19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457000" r="-501" b="-197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5635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69" t="-586316" r="-147970" b="-10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586316" r="-501" b="-10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471421"/>
                      </a:ext>
                    </a:extLst>
                  </a:tr>
                  <a:tr h="6084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69" t="-652000" r="-147970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8170" t="-652000" r="-501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74692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0A3E9-6073-7391-D546-2DA0DAFBE7F2}"/>
              </a:ext>
            </a:extLst>
          </p:cNvPr>
          <p:cNvGrpSpPr/>
          <p:nvPr/>
        </p:nvGrpSpPr>
        <p:grpSpPr>
          <a:xfrm>
            <a:off x="2985983" y="4974989"/>
            <a:ext cx="5678132" cy="1790433"/>
            <a:chOff x="2985983" y="4974989"/>
            <a:chExt cx="5678132" cy="17904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F91E5F-1CB0-752E-60B0-6C32673BDB43}"/>
                    </a:ext>
                  </a:extLst>
                </p:cNvPr>
                <p:cNvSpPr txBox="1"/>
                <p:nvPr/>
              </p:nvSpPr>
              <p:spPr>
                <a:xfrm>
                  <a:off x="3624158" y="5129397"/>
                  <a:ext cx="4401782" cy="16360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dirty="0"/>
                    <a:t>Change-of-Basis Matrix </a:t>
                  </a:r>
                  <a14:m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en-CA" sz="3200" dirty="0"/>
                </a:p>
                <a:p>
                  <a:pPr algn="ctr"/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GB" sz="5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F91E5F-1CB0-752E-60B0-6C32673BD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158" y="5129397"/>
                  <a:ext cx="4401782" cy="1636025"/>
                </a:xfrm>
                <a:prstGeom prst="rect">
                  <a:avLst/>
                </a:prstGeom>
                <a:blipFill>
                  <a:blip r:embed="rId7"/>
                  <a:stretch>
                    <a:fillRect l="-3159" t="-327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6758A30-50A3-6FDA-471C-EA9E89FBA02D}"/>
                </a:ext>
              </a:extLst>
            </p:cNvPr>
            <p:cNvSpPr/>
            <p:nvPr/>
          </p:nvSpPr>
          <p:spPr>
            <a:xfrm rot="5400000">
              <a:off x="7387765" y="4974989"/>
              <a:ext cx="1276350" cy="1276350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E77E835-CE58-EC78-4308-D68F6C7DF6FA}"/>
                </a:ext>
              </a:extLst>
            </p:cNvPr>
            <p:cNvSpPr/>
            <p:nvPr/>
          </p:nvSpPr>
          <p:spPr>
            <a:xfrm rot="16200000" flipH="1">
              <a:off x="2985983" y="4974989"/>
              <a:ext cx="1276350" cy="1276350"/>
            </a:xfrm>
            <a:prstGeom prst="arc">
              <a:avLst/>
            </a:prstGeom>
            <a:ln w="1524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0065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5"/>
    </mc:Choice>
    <mc:Fallback xmlns="">
      <p:transition spd="slow" advTm="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/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(2)→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/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B8F09-D246-A3DD-F559-74F1778C1BA7}"/>
                  </a:ext>
                </a:extLst>
              </p:cNvPr>
              <p:cNvSpPr txBox="1"/>
              <p:nvPr/>
            </p:nvSpPr>
            <p:spPr>
              <a:xfrm>
                <a:off x="210784" y="1810346"/>
                <a:ext cx="4263042" cy="204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1B8F09-D246-A3DD-F559-74F1778C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4" y="1810346"/>
                <a:ext cx="4263042" cy="2045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33352-2A08-415C-D6D2-153DE6DEC597}"/>
                  </a:ext>
                </a:extLst>
              </p:cNvPr>
              <p:cNvSpPr txBox="1"/>
              <p:nvPr/>
            </p:nvSpPr>
            <p:spPr>
              <a:xfrm>
                <a:off x="5559582" y="2988741"/>
                <a:ext cx="6632417" cy="2541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6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33352-2A08-415C-D6D2-153DE6DEC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582" y="2988741"/>
                <a:ext cx="6632417" cy="25419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5991FA-3D0C-0500-54FD-8E817526CC2F}"/>
                  </a:ext>
                </a:extLst>
              </p:cNvPr>
              <p:cNvSpPr txBox="1"/>
              <p:nvPr/>
            </p:nvSpPr>
            <p:spPr>
              <a:xfrm>
                <a:off x="210784" y="4740897"/>
                <a:ext cx="3970479" cy="204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5991FA-3D0C-0500-54FD-8E817526C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84" y="4740897"/>
                <a:ext cx="3970479" cy="2045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6FCB17-6F96-B1F3-5B4A-5514778E6BBD}"/>
                  </a:ext>
                </a:extLst>
              </p:cNvPr>
              <p:cNvSpPr txBox="1"/>
              <p:nvPr/>
            </p:nvSpPr>
            <p:spPr>
              <a:xfrm>
                <a:off x="4647829" y="936487"/>
                <a:ext cx="27193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GB" sz="5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6FCB17-6F96-B1F3-5B4A-5514778E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829" y="936487"/>
                <a:ext cx="2719360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9C2E892-CEAA-4761-EBB4-05F6FA27771A}"/>
              </a:ext>
            </a:extLst>
          </p:cNvPr>
          <p:cNvGrpSpPr/>
          <p:nvPr/>
        </p:nvGrpSpPr>
        <p:grpSpPr>
          <a:xfrm>
            <a:off x="4430575" y="2524380"/>
            <a:ext cx="1156703" cy="3546119"/>
            <a:chOff x="4430575" y="2524380"/>
            <a:chExt cx="1156703" cy="3546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0C283-9C1C-88CC-4857-9817D7EBC8F0}"/>
                    </a:ext>
                  </a:extLst>
                </p:cNvPr>
                <p:cNvSpPr txBox="1"/>
                <p:nvPr/>
              </p:nvSpPr>
              <p:spPr>
                <a:xfrm rot="1293414">
                  <a:off x="4487768" y="2524380"/>
                  <a:ext cx="109951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0C283-9C1C-88CC-4857-9817D7EB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93414">
                  <a:off x="4487768" y="2524380"/>
                  <a:ext cx="1099510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81D2A8-FCC8-1D5F-23E0-FE1B5408F3AE}"/>
                    </a:ext>
                  </a:extLst>
                </p:cNvPr>
                <p:cNvSpPr txBox="1"/>
                <p:nvPr/>
              </p:nvSpPr>
              <p:spPr>
                <a:xfrm rot="9506586" flipV="1">
                  <a:off x="4430575" y="4747060"/>
                  <a:ext cx="109951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81D2A8-FCC8-1D5F-23E0-FE1B5408F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506586" flipV="1">
                  <a:off x="4430575" y="4747060"/>
                  <a:ext cx="1099510" cy="13234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7420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74">
        <p:fade/>
      </p:transition>
    </mc:Choice>
    <mc:Fallback xmlns="">
      <p:transition spd="med" advTm="121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5BD90-B694-9D6F-ADB2-A73B434B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65AF7-73AC-36F4-3A67-A7329333735E}"/>
                  </a:ext>
                </a:extLst>
              </p:cNvPr>
              <p:cNvSpPr txBox="1"/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865AF7-73AC-36F4-3A67-A73293337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0" y="-14748"/>
                <a:ext cx="589744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E4934A-6B5A-B9B0-2520-4ADA4633E95D}"/>
                  </a:ext>
                </a:extLst>
              </p:cNvPr>
              <p:cNvSpPr txBox="1"/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481F67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𝑀𝑎𝑡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E4934A-6B5A-B9B0-2520-4ADA4633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072" y="-14748"/>
                <a:ext cx="5897448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C3EBB-7E4D-766A-29BE-88B6F41311E9}"/>
                  </a:ext>
                </a:extLst>
              </p:cNvPr>
              <p:cNvSpPr txBox="1"/>
              <p:nvPr/>
            </p:nvSpPr>
            <p:spPr>
              <a:xfrm>
                <a:off x="1369341" y="2703783"/>
                <a:ext cx="3640001" cy="2123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/>
                  <a:t>Linear map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FC3EBB-7E4D-766A-29BE-88B6F413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341" y="2703783"/>
                <a:ext cx="3640001" cy="2123658"/>
              </a:xfrm>
              <a:prstGeom prst="rect">
                <a:avLst/>
              </a:prstGeom>
              <a:blipFill>
                <a:blip r:embed="rId10"/>
                <a:stretch>
                  <a:fillRect l="-9619" t="-7910" r="-94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4A1481-3595-1495-A564-2B97D68BA0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1507" y="987514"/>
              <a:ext cx="8287086" cy="15964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50819">
                      <a:extLst>
                        <a:ext uri="{9D8B030D-6E8A-4147-A177-3AD203B41FA5}">
                          <a16:colId xmlns:a16="http://schemas.microsoft.com/office/drawing/2014/main" val="506440938"/>
                        </a:ext>
                      </a:extLst>
                    </a:gridCol>
                    <a:gridCol w="2936267">
                      <a:extLst>
                        <a:ext uri="{9D8B030D-6E8A-4147-A177-3AD203B41FA5}">
                          <a16:colId xmlns:a16="http://schemas.microsoft.com/office/drawing/2014/main" val="971060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Change-of-Coordinate </a:t>
                          </a:r>
                          <a:r>
                            <a:rPr lang="en-GB" sz="4800" dirty="0"/>
                            <a:t>Matrix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44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4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acc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2493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44A1481-3595-1495-A564-2B97D68BA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851067"/>
                  </p:ext>
                </p:extLst>
              </p:nvPr>
            </p:nvGraphicFramePr>
            <p:xfrm>
              <a:off x="1971507" y="987514"/>
              <a:ext cx="8287086" cy="15964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50819">
                      <a:extLst>
                        <a:ext uri="{9D8B030D-6E8A-4147-A177-3AD203B41FA5}">
                          <a16:colId xmlns:a16="http://schemas.microsoft.com/office/drawing/2014/main" val="506440938"/>
                        </a:ext>
                      </a:extLst>
                    </a:gridCol>
                    <a:gridCol w="2936267">
                      <a:extLst>
                        <a:ext uri="{9D8B030D-6E8A-4147-A177-3AD203B41FA5}">
                          <a16:colId xmlns:a16="http://schemas.microsoft.com/office/drawing/2014/main" val="971060074"/>
                        </a:ext>
                      </a:extLst>
                    </a:gridCol>
                  </a:tblGrid>
                  <a:tr h="15964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14" t="-1521" r="-55125" b="-15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2365" t="-1521" r="-415" b="-152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24936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CD91637-8671-3983-18A5-0F3AA986A917}"/>
              </a:ext>
            </a:extLst>
          </p:cNvPr>
          <p:cNvGrpSpPr/>
          <p:nvPr/>
        </p:nvGrpSpPr>
        <p:grpSpPr>
          <a:xfrm>
            <a:off x="6114454" y="2573155"/>
            <a:ext cx="5554590" cy="4440622"/>
            <a:chOff x="6114454" y="2573155"/>
            <a:chExt cx="5554590" cy="4440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6EE92D-08E5-A5CE-EC71-ED8B412BF903}"/>
                    </a:ext>
                  </a:extLst>
                </p:cNvPr>
                <p:cNvSpPr txBox="1"/>
                <p:nvPr/>
              </p:nvSpPr>
              <p:spPr>
                <a:xfrm>
                  <a:off x="6114454" y="2573155"/>
                  <a:ext cx="5554590" cy="356540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5200" b="0" dirty="0"/>
                    <a:t> 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acc>
                      <m:r>
                        <a:rPr lang="en-GB" sz="5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=       </m:t>
                      </m:r>
                      <m:acc>
                        <m:accPr>
                          <m:chr m:val="̃"/>
                          <m:ctrlPr>
                            <a:rPr lang="en-GB" sz="5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</m:oMath>
                  </a14:m>
                  <a:endParaRPr lang="en-CA" sz="5200" dirty="0"/>
                </a:p>
                <a:p>
                  <a:r>
                    <a:rPr lang="en-GB" sz="5200" b="0" dirty="0"/>
                    <a:t>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p>
                        <m:sSupPr>
                          <m:ctrlP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5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a14:m>
                  <a:endParaRPr lang="en-CA" sz="5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̃"/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sSup>
                          <m:sSup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5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5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hr m:val="̃"/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acc>
                        <m:sSup>
                          <m:sSup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=        </m:t>
                        </m:r>
                        <m:acc>
                          <m:accPr>
                            <m:chr m:val="⃗"/>
                            <m:ctrlPr>
                              <a:rPr lang="en-GB" sz="5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5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6EE92D-08E5-A5CE-EC71-ED8B412BF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4454" y="2573155"/>
                  <a:ext cx="5554590" cy="35654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BFA9DDDC-4C58-61AA-853A-36F1346C8F1A}"/>
                </a:ext>
              </a:extLst>
            </p:cNvPr>
            <p:cNvSpPr/>
            <p:nvPr/>
          </p:nvSpPr>
          <p:spPr>
            <a:xfrm rot="16200000">
              <a:off x="6911801" y="5104602"/>
              <a:ext cx="413778" cy="1901109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009177-87A7-AE16-5F15-0E13A33A3F19}"/>
                    </a:ext>
                  </a:extLst>
                </p:cNvPr>
                <p:cNvSpPr txBox="1"/>
                <p:nvPr/>
              </p:nvSpPr>
              <p:spPr>
                <a:xfrm>
                  <a:off x="6883850" y="6121225"/>
                  <a:ext cx="659252" cy="89255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CA" sz="5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9009177-87A7-AE16-5F15-0E13A33A3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850" y="6121225"/>
                  <a:ext cx="659252" cy="89255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68718-DDC4-92CD-80F4-D71DA82A5E2D}"/>
                  </a:ext>
                </a:extLst>
              </p:cNvPr>
              <p:cNvSpPr txBox="1"/>
              <p:nvPr/>
            </p:nvSpPr>
            <p:spPr>
              <a:xfrm>
                <a:off x="869545" y="4947256"/>
                <a:ext cx="4639592" cy="12202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̃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168718-DDC4-92CD-80F4-D71DA82A5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45" y="4947256"/>
                <a:ext cx="4639592" cy="1220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8F918D3-68C1-BF43-430A-9CCE41A9DAED}"/>
              </a:ext>
            </a:extLst>
          </p:cNvPr>
          <p:cNvGrpSpPr/>
          <p:nvPr/>
        </p:nvGrpSpPr>
        <p:grpSpPr>
          <a:xfrm>
            <a:off x="1247199" y="5824518"/>
            <a:ext cx="4394793" cy="1021923"/>
            <a:chOff x="1247199" y="5824518"/>
            <a:chExt cx="4394793" cy="1021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6451AC-9774-CE6C-2817-AE593490F5F2}"/>
                    </a:ext>
                  </a:extLst>
                </p:cNvPr>
                <p:cNvSpPr txBox="1"/>
                <p:nvPr/>
              </p:nvSpPr>
              <p:spPr>
                <a:xfrm>
                  <a:off x="1247199" y="6138555"/>
                  <a:ext cx="4394793" cy="70788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FF6600"/>
                      </a:solidFill>
                    </a:rPr>
                    <a:t>any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CA" sz="4000" dirty="0">
                      <a:solidFill>
                        <a:srgbClr val="FF6600"/>
                      </a:solidFill>
                    </a:rPr>
                    <a:t> generator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F6451AC-9774-CE6C-2817-AE593490F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199" y="6138555"/>
                  <a:ext cx="4394793" cy="707886"/>
                </a:xfrm>
                <a:prstGeom prst="rect">
                  <a:avLst/>
                </a:prstGeom>
                <a:blipFill>
                  <a:blip r:embed="rId15"/>
                  <a:stretch>
                    <a:fillRect l="-4438" t="-15517" r="-4161" b="-3620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5F56DB-08D2-8C06-C757-99BC74460B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1424" y="5824518"/>
              <a:ext cx="354358" cy="479129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18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24">
        <p:fade/>
      </p:transition>
    </mc:Choice>
    <mc:Fallback xmlns="">
      <p:transition spd="med" advTm="11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746F1-B7F2-5EB1-2BCC-343DEEC5341C}"/>
                  </a:ext>
                </a:extLst>
              </p:cNvPr>
              <p:cNvSpPr txBox="1"/>
              <p:nvPr/>
            </p:nvSpPr>
            <p:spPr>
              <a:xfrm>
                <a:off x="38100" y="46344"/>
                <a:ext cx="5638800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8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̃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sSup>
                        <m:sSupPr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746F1-B7F2-5EB1-2BCC-343DEEC53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6344"/>
                <a:ext cx="5638800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DD7D7-A2EC-E4F8-78FC-1E0E3CAB530B}"/>
                  </a:ext>
                </a:extLst>
              </p:cNvPr>
              <p:cNvSpPr txBox="1"/>
              <p:nvPr/>
            </p:nvSpPr>
            <p:spPr>
              <a:xfrm>
                <a:off x="0" y="1361559"/>
                <a:ext cx="12192000" cy="5496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8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CA" sz="80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8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sz="8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8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GB" sz="8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80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GB" sz="8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8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GB" sz="80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CA" sz="8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CA" sz="8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GB" sz="6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60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CA" sz="6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60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acc>
                              <m:accPr>
                                <m:chr m:val="̃"/>
                                <m:ctrlP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sup>
                        </m:sSup>
                      </m:e>
                    </m:d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DD7D7-A2EC-E4F8-78FC-1E0E3CAB5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1559"/>
                <a:ext cx="12192000" cy="5496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D3F0A-0D15-BA52-62D2-E6BB9A03383C}"/>
                  </a:ext>
                </a:extLst>
              </p:cNvPr>
              <p:cNvSpPr txBox="1"/>
              <p:nvPr/>
            </p:nvSpPr>
            <p:spPr>
              <a:xfrm>
                <a:off x="8115300" y="1645294"/>
                <a:ext cx="3924300" cy="3262432"/>
              </a:xfrm>
              <a:prstGeom prst="rect">
                <a:avLst/>
              </a:prstGeom>
              <a:solidFill>
                <a:srgbClr val="F5F9FD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̃"/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̃"/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sSup>
                        <m:sSup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4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̃"/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sSup>
                        <m:sSup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̃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p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AD3F0A-0D15-BA52-62D2-E6BB9A033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300" y="1645294"/>
                <a:ext cx="3924300" cy="3262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434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6"/>
    </mc:Choice>
    <mc:Fallback xmlns="">
      <p:transition spd="slow" advTm="10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180896"/>
                  </p:ext>
                </p:extLst>
              </p:nvPr>
            </p:nvGraphicFramePr>
            <p:xfrm>
              <a:off x="4629150" y="114794"/>
              <a:ext cx="3848100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2059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1266041">
                      <a:extLst>
                        <a:ext uri="{9D8B030D-6E8A-4147-A177-3AD203B41FA5}">
                          <a16:colId xmlns:a16="http://schemas.microsoft.com/office/drawing/2014/main" val="683426367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Dimension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180896"/>
                  </p:ext>
                </p:extLst>
              </p:nvPr>
            </p:nvGraphicFramePr>
            <p:xfrm>
              <a:off x="4629150" y="114794"/>
              <a:ext cx="3848100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2059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1266041">
                      <a:extLst>
                        <a:ext uri="{9D8B030D-6E8A-4147-A177-3AD203B41FA5}">
                          <a16:colId xmlns:a16="http://schemas.microsoft.com/office/drawing/2014/main" val="683426367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Dimension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100552" r="-49528" b="-4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100552" r="-962" b="-4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200552" r="-49528" b="-3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200552" r="-962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300552" r="-49528" b="-2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300552" r="-962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400552" r="-49528" b="-1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400552" r="-962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500552" r="-49528" b="-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500552" r="-962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499B7C-877F-0E0B-E618-1E0540C133FB}"/>
              </a:ext>
            </a:extLst>
          </p:cNvPr>
          <p:cNvGrpSpPr/>
          <p:nvPr/>
        </p:nvGrpSpPr>
        <p:grpSpPr>
          <a:xfrm>
            <a:off x="-34202" y="1790700"/>
            <a:ext cx="4663352" cy="4362450"/>
            <a:chOff x="668698" y="1790700"/>
            <a:chExt cx="4663352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/>
                <p:nvPr/>
              </p:nvSpPr>
              <p:spPr>
                <a:xfrm>
                  <a:off x="668698" y="2022842"/>
                  <a:ext cx="3524251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10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98" y="2022842"/>
                  <a:ext cx="3524251" cy="16312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3640F-A072-F4A1-20E3-08A152327E22}"/>
                </a:ext>
              </a:extLst>
            </p:cNvPr>
            <p:cNvGrpSpPr/>
            <p:nvPr/>
          </p:nvGrpSpPr>
          <p:grpSpPr>
            <a:xfrm flipH="1">
              <a:off x="4192949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E57D0D-749D-6D25-4362-F134AEE44BBA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B87EEEF-A94E-48A6-736E-32B4D9DF4D46}"/>
                  </a:ext>
                </a:extLst>
              </p:cNvPr>
              <p:cNvCxnSpPr/>
              <p:nvPr/>
            </p:nvCxnSpPr>
            <p:spPr>
              <a:xfrm flipH="1">
                <a:off x="6877051" y="29146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03F56B-5C68-E36D-F4F4-91B171D70421}"/>
                  </a:ext>
                </a:extLst>
              </p:cNvPr>
              <p:cNvCxnSpPr/>
              <p:nvPr/>
            </p:nvCxnSpPr>
            <p:spPr>
              <a:xfrm flipH="1">
                <a:off x="6877051" y="50863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8532E0-65F7-93F5-F1D6-335F5E02AAB8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18B840F-73FA-AEAD-E522-5DCA0CC618E5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7B002-1CE3-C66F-6AF0-33BB0E234308}"/>
              </a:ext>
            </a:extLst>
          </p:cNvPr>
          <p:cNvGrpSpPr/>
          <p:nvPr/>
        </p:nvGrpSpPr>
        <p:grpSpPr>
          <a:xfrm>
            <a:off x="8477250" y="1790700"/>
            <a:ext cx="3714750" cy="4362450"/>
            <a:chOff x="6877051" y="1790700"/>
            <a:chExt cx="3714750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/>
                <p:nvPr/>
              </p:nvSpPr>
              <p:spPr>
                <a:xfrm>
                  <a:off x="7277100" y="2060942"/>
                  <a:ext cx="3314701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9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CA" sz="96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100" y="2060942"/>
                  <a:ext cx="3314701" cy="16312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46113-74A9-1669-E28D-3D98C9AADB26}"/>
                </a:ext>
              </a:extLst>
            </p:cNvPr>
            <p:cNvGrpSpPr/>
            <p:nvPr/>
          </p:nvGrpSpPr>
          <p:grpSpPr>
            <a:xfrm>
              <a:off x="6877051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9ADE96C-56AD-1D9A-17DB-E0FE89E250C2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6C1799E-508B-3DF1-334A-BDB197C26B6D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5BACEB-E8EA-0DEE-7569-D9E2B24402CA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1DF677-DBD5-818C-AFCE-6E693339CA96}"/>
              </a:ext>
            </a:extLst>
          </p:cNvPr>
          <p:cNvSpPr txBox="1"/>
          <p:nvPr/>
        </p:nvSpPr>
        <p:spPr>
          <a:xfrm>
            <a:off x="-87676" y="3420029"/>
            <a:ext cx="3524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</a:rPr>
              <a:t>irreps</a:t>
            </a:r>
            <a:endParaRPr lang="en-CA" sz="6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172FD-C114-959E-2D19-9763FC492BA1}"/>
              </a:ext>
            </a:extLst>
          </p:cNvPr>
          <p:cNvSpPr txBox="1"/>
          <p:nvPr/>
        </p:nvSpPr>
        <p:spPr>
          <a:xfrm>
            <a:off x="9134473" y="3429000"/>
            <a:ext cx="3524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6600"/>
                </a:solidFill>
              </a:rPr>
              <a:t>irreps</a:t>
            </a:r>
            <a:endParaRPr lang="en-CA" sz="6000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333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1"/>
    </mc:Choice>
    <mc:Fallback xmlns="">
      <p:transition spd="slow" advTm="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04E163-3A12-9DFF-3A4F-1C5AA30DCB63}"/>
                  </a:ext>
                </a:extLst>
              </p:cNvPr>
              <p:cNvSpPr txBox="1"/>
              <p:nvPr/>
            </p:nvSpPr>
            <p:spPr>
              <a:xfrm>
                <a:off x="533400" y="971550"/>
                <a:ext cx="11125200" cy="317009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0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10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10000" dirty="0">
                    <a:solidFill>
                      <a:srgbClr val="0070C0"/>
                    </a:solidFill>
                  </a:rPr>
                  <a:t> </a:t>
                </a:r>
                <a:r>
                  <a:rPr lang="en-CA" sz="10000" dirty="0"/>
                  <a:t>is the double-cover of </a:t>
                </a:r>
                <a14:m>
                  <m:oMath xmlns:m="http://schemas.openxmlformats.org/officeDocument/2006/math">
                    <m:r>
                      <a:rPr lang="en-GB" sz="10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10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10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04E163-3A12-9DFF-3A4F-1C5AA30D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71550"/>
                <a:ext cx="11125200" cy="3170099"/>
              </a:xfrm>
              <a:prstGeom prst="rect">
                <a:avLst/>
              </a:prstGeom>
              <a:blipFill>
                <a:blip r:embed="rId2"/>
                <a:stretch>
                  <a:fillRect t="-9452" r="-4580" b="-20605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00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7"/>
    </mc:Choice>
    <mc:Fallback xmlns="">
      <p:transition spd="slow" advTm="4767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A8ECA-562A-3FE9-16B3-D15A9DE8A250}"/>
                  </a:ext>
                </a:extLst>
              </p:cNvPr>
              <p:cNvSpPr txBox="1"/>
              <p:nvPr/>
            </p:nvSpPr>
            <p:spPr>
              <a:xfrm>
                <a:off x="257174" y="3392488"/>
                <a:ext cx="710881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9A8ECA-562A-3FE9-16B3-D15A9DE8A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3392488"/>
                <a:ext cx="710881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D2B76-2749-2D1D-74D5-CD8E9DF25DD5}"/>
                  </a:ext>
                </a:extLst>
              </p:cNvPr>
              <p:cNvSpPr txBox="1"/>
              <p:nvPr/>
            </p:nvSpPr>
            <p:spPr>
              <a:xfrm>
                <a:off x="7649029" y="3238599"/>
                <a:ext cx="4281714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D2B76-2749-2D1D-74D5-CD8E9DF2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29" y="3238599"/>
                <a:ext cx="428171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B024B-D788-017E-66D5-AB0583D4FA7A}"/>
                  </a:ext>
                </a:extLst>
              </p:cNvPr>
              <p:cNvSpPr txBox="1"/>
              <p:nvPr/>
            </p:nvSpPr>
            <p:spPr>
              <a:xfrm>
                <a:off x="257174" y="5166749"/>
                <a:ext cx="9235170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4000"/>
                            <m:t>𝟙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5B024B-D788-017E-66D5-AB0583D4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5166749"/>
                <a:ext cx="9235170" cy="720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54A0AB-C1D1-458A-1909-F44CE83289CE}"/>
                  </a:ext>
                </a:extLst>
              </p:cNvPr>
              <p:cNvSpPr txBox="1"/>
              <p:nvPr/>
            </p:nvSpPr>
            <p:spPr>
              <a:xfrm>
                <a:off x="7365984" y="5920877"/>
                <a:ext cx="4756331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54A0AB-C1D1-458A-1909-F44CE8328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84" y="5920877"/>
                <a:ext cx="4756331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F0E8256-0E68-EA63-F4D1-00E654383B5F}"/>
              </a:ext>
            </a:extLst>
          </p:cNvPr>
          <p:cNvGrpSpPr/>
          <p:nvPr/>
        </p:nvGrpSpPr>
        <p:grpSpPr>
          <a:xfrm>
            <a:off x="2522354" y="4005207"/>
            <a:ext cx="2291445" cy="909711"/>
            <a:chOff x="2251527" y="3993793"/>
            <a:chExt cx="2291445" cy="909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13D08E-AE05-199C-B336-4E0243237469}"/>
                </a:ext>
              </a:extLst>
            </p:cNvPr>
            <p:cNvSpPr txBox="1"/>
            <p:nvPr/>
          </p:nvSpPr>
          <p:spPr>
            <a:xfrm>
              <a:off x="2251527" y="4380284"/>
              <a:ext cx="22914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group identity</a:t>
              </a:r>
              <a:endParaRPr lang="en-CA" sz="28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6BC1A8-6CCA-4762-E20D-3412B12CA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358" y="3993793"/>
              <a:ext cx="0" cy="4155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71DFD-BC54-BE7E-1720-9BDD4FD2F279}"/>
                  </a:ext>
                </a:extLst>
              </p:cNvPr>
              <p:cNvSpPr txBox="1"/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C71DFD-BC54-BE7E-1720-9BDD4F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10BF6-8619-023D-A27A-A839EB1E9C93}"/>
                  </a:ext>
                </a:extLst>
              </p:cNvPr>
              <p:cNvSpPr txBox="1"/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 Representation</a:t>
                </a:r>
                <a:r>
                  <a:rPr lang="en-GB" sz="4800" dirty="0"/>
                  <a:t> = function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800" dirty="0"/>
                  <a:t> from group member in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sz="4800" dirty="0"/>
                  <a:t> to an invertible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 matrix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C10BF6-8619-023D-A27A-A839EB1E9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blipFill>
                <a:blip r:embed="rId8"/>
                <a:stretch>
                  <a:fillRect l="-2252" t="-8527" r="-601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12413A5-7148-4639-65FF-22B2B8EB5B89}"/>
              </a:ext>
            </a:extLst>
          </p:cNvPr>
          <p:cNvGrpSpPr/>
          <p:nvPr/>
        </p:nvGrpSpPr>
        <p:grpSpPr>
          <a:xfrm>
            <a:off x="6060559" y="1431184"/>
            <a:ext cx="6165533" cy="1533077"/>
            <a:chOff x="6060559" y="1431184"/>
            <a:chExt cx="6165533" cy="1533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D41D21-6E2A-96AB-26BA-3E6BF410B35D}"/>
                    </a:ext>
                  </a:extLst>
                </p:cNvPr>
                <p:cNvSpPr txBox="1"/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D41D21-6E2A-96AB-26BA-3E6BF410B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D80439-0BF0-A93A-E295-4F854F875DB7}"/>
                    </a:ext>
                  </a:extLst>
                </p:cNvPr>
                <p:cNvSpPr txBox="1"/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D80439-0BF0-A93A-E295-4F854F875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42E555-1650-2A47-EFDF-678594A92B1A}"/>
                </a:ext>
              </a:extLst>
            </p:cNvPr>
            <p:cNvSpPr txBox="1"/>
            <p:nvPr/>
          </p:nvSpPr>
          <p:spPr>
            <a:xfrm>
              <a:off x="6181720" y="1431184"/>
              <a:ext cx="2887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“preserve”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1C8F5-7E93-22CE-768A-EB4F4E332AF6}"/>
                </a:ext>
              </a:extLst>
            </p:cNvPr>
            <p:cNvSpPr/>
            <p:nvPr/>
          </p:nvSpPr>
          <p:spPr>
            <a:xfrm>
              <a:off x="6078861" y="1474246"/>
              <a:ext cx="6038846" cy="14900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342C9E-40A1-C4FD-D0E1-59AD7CB306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4560" y="3988440"/>
              <a:ext cx="9629640" cy="2374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342C9E-40A1-C4FD-D0E1-59AD7CB30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65200" y="3979080"/>
                <a:ext cx="9648360" cy="239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765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034">
        <p:fade/>
      </p:transition>
    </mc:Choice>
    <mc:Fallback xmlns="">
      <p:transition spd="med" advTm="32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9BE799-694B-D19F-F410-361D923D7881}"/>
              </a:ext>
            </a:extLst>
          </p:cNvPr>
          <p:cNvCxnSpPr>
            <a:cxnSpLocks/>
          </p:cNvCxnSpPr>
          <p:nvPr/>
        </p:nvCxnSpPr>
        <p:spPr>
          <a:xfrm flipV="1">
            <a:off x="5676900" y="1276350"/>
            <a:ext cx="0" cy="537138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2DF2A-DBBE-84AA-314C-A920A922AA63}"/>
                  </a:ext>
                </a:extLst>
              </p:cNvPr>
              <p:cNvSpPr txBox="1"/>
              <p:nvPr/>
            </p:nvSpPr>
            <p:spPr>
              <a:xfrm>
                <a:off x="1123949" y="2045097"/>
                <a:ext cx="347754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3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2DF2A-DBBE-84AA-314C-A920A922A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49" y="2045097"/>
                <a:ext cx="3477547" cy="2215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4C9A5-8642-BC3A-B444-6BC33F1002F3}"/>
                  </a:ext>
                </a:extLst>
              </p:cNvPr>
              <p:cNvSpPr txBox="1"/>
              <p:nvPr/>
            </p:nvSpPr>
            <p:spPr>
              <a:xfrm>
                <a:off x="7464646" y="3153093"/>
                <a:ext cx="2084097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6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1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4C9A5-8642-BC3A-B444-6BC33F10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646" y="3153093"/>
                <a:ext cx="2084097" cy="2646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AF3DD-FB90-0495-F763-9303CA7CF26B}"/>
                  </a:ext>
                </a:extLst>
              </p:cNvPr>
              <p:cNvSpPr txBox="1"/>
              <p:nvPr/>
            </p:nvSpPr>
            <p:spPr>
              <a:xfrm>
                <a:off x="1123949" y="4859718"/>
                <a:ext cx="347754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3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3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AF3DD-FB90-0495-F763-9303CA7C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49" y="4859718"/>
                <a:ext cx="3477547" cy="2215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B4386-2C5D-6C74-A675-681AA2E489EC}"/>
                  </a:ext>
                </a:extLst>
              </p:cNvPr>
              <p:cNvSpPr txBox="1"/>
              <p:nvPr/>
            </p:nvSpPr>
            <p:spPr>
              <a:xfrm>
                <a:off x="1434913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B4386-2C5D-6C74-A675-681AA2E4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13" y="333802"/>
                <a:ext cx="28142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9E7CB-EE93-FA23-1340-BB78D98501F7}"/>
                  </a:ext>
                </a:extLst>
              </p:cNvPr>
              <p:cNvSpPr txBox="1"/>
              <p:nvPr/>
            </p:nvSpPr>
            <p:spPr>
              <a:xfrm>
                <a:off x="8163685" y="333802"/>
                <a:ext cx="28075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9E7CB-EE93-FA23-1340-BB78D9850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685" y="333802"/>
                <a:ext cx="2807563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7215C5E-16D8-97A2-E474-F484AD8175B3}"/>
              </a:ext>
            </a:extLst>
          </p:cNvPr>
          <p:cNvGrpSpPr/>
          <p:nvPr/>
        </p:nvGrpSpPr>
        <p:grpSpPr>
          <a:xfrm>
            <a:off x="4158591" y="27415"/>
            <a:ext cx="4189865" cy="925819"/>
            <a:chOff x="4158591" y="27415"/>
            <a:chExt cx="4189865" cy="92581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F315C3-DBA2-B618-0F32-FDE141EFD09A}"/>
                </a:ext>
              </a:extLst>
            </p:cNvPr>
            <p:cNvCxnSpPr/>
            <p:nvPr/>
          </p:nvCxnSpPr>
          <p:spPr>
            <a:xfrm>
              <a:off x="4440277" y="953234"/>
              <a:ext cx="362649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67C5EC-C17C-DB63-CC61-128CC33FDABE}"/>
                    </a:ext>
                  </a:extLst>
                </p:cNvPr>
                <p:cNvSpPr txBox="1"/>
                <p:nvPr/>
              </p:nvSpPr>
              <p:spPr>
                <a:xfrm>
                  <a:off x="4158591" y="27415"/>
                  <a:ext cx="418986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800" dirty="0"/>
                    <a:t>Double Cover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8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67C5EC-C17C-DB63-CC61-128CC33FD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591" y="27415"/>
                  <a:ext cx="4189865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6550"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3F04BD-2555-4F36-23DE-86F3A03396FF}"/>
              </a:ext>
            </a:extLst>
          </p:cNvPr>
          <p:cNvGrpSpPr/>
          <p:nvPr/>
        </p:nvGrpSpPr>
        <p:grpSpPr>
          <a:xfrm>
            <a:off x="4601497" y="2448960"/>
            <a:ext cx="2167416" cy="3386820"/>
            <a:chOff x="4601497" y="2448960"/>
            <a:chExt cx="2167416" cy="3386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B995B38-8B57-433F-661A-EB9887505CC0}"/>
                    </a:ext>
                  </a:extLst>
                </p:cNvPr>
                <p:cNvSpPr txBox="1"/>
                <p:nvPr/>
              </p:nvSpPr>
              <p:spPr>
                <a:xfrm>
                  <a:off x="5073208" y="2448960"/>
                  <a:ext cx="1223412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8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B995B38-8B57-433F-661A-EB9887505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208" y="2448960"/>
                  <a:ext cx="1223412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59D5CC-3D45-7AC9-DF34-F24DDB1FF7AD}"/>
                    </a:ext>
                  </a:extLst>
                </p:cNvPr>
                <p:cNvSpPr txBox="1"/>
                <p:nvPr/>
              </p:nvSpPr>
              <p:spPr>
                <a:xfrm>
                  <a:off x="5072627" y="4390845"/>
                  <a:ext cx="1223412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8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59D5CC-3D45-7AC9-DF34-F24DDB1FF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2627" y="4390845"/>
                  <a:ext cx="1223412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8B16934-9409-0C11-219B-635F23864F07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97" y="3389821"/>
              <a:ext cx="2167416" cy="52903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8AE251-6B85-A8CE-E6A2-C32937084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497" y="5306744"/>
              <a:ext cx="2167416" cy="52903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1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9BE799-694B-D19F-F410-361D923D7881}"/>
              </a:ext>
            </a:extLst>
          </p:cNvPr>
          <p:cNvCxnSpPr>
            <a:cxnSpLocks/>
          </p:cNvCxnSpPr>
          <p:nvPr/>
        </p:nvCxnSpPr>
        <p:spPr>
          <a:xfrm flipV="1">
            <a:off x="5676900" y="1276350"/>
            <a:ext cx="0" cy="537138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2DF2A-DBBE-84AA-314C-A920A922AA63}"/>
                  </a:ext>
                </a:extLst>
              </p:cNvPr>
              <p:cNvSpPr txBox="1"/>
              <p:nvPr/>
            </p:nvSpPr>
            <p:spPr>
              <a:xfrm>
                <a:off x="186815" y="2316225"/>
                <a:ext cx="4414682" cy="1802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60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2DF2A-DBBE-84AA-314C-A920A922A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5" y="2316225"/>
                <a:ext cx="4414682" cy="1802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4C9A5-8642-BC3A-B444-6BC33F1002F3}"/>
                  </a:ext>
                </a:extLst>
              </p:cNvPr>
              <p:cNvSpPr txBox="1"/>
              <p:nvPr/>
            </p:nvSpPr>
            <p:spPr>
              <a:xfrm>
                <a:off x="6899731" y="3123831"/>
                <a:ext cx="3791359" cy="2534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34C9A5-8642-BC3A-B444-6BC33F10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731" y="3123831"/>
                <a:ext cx="3791359" cy="2534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AF3DD-FB90-0495-F763-9303CA7CF26B}"/>
                  </a:ext>
                </a:extLst>
              </p:cNvPr>
              <p:cNvSpPr txBox="1"/>
              <p:nvPr/>
            </p:nvSpPr>
            <p:spPr>
              <a:xfrm>
                <a:off x="186815" y="4710809"/>
                <a:ext cx="4414682" cy="1785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6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DAF3DD-FB90-0495-F763-9303CA7CF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5" y="4710809"/>
                <a:ext cx="4414682" cy="1785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B4386-2C5D-6C74-A675-681AA2E489EC}"/>
                  </a:ext>
                </a:extLst>
              </p:cNvPr>
              <p:cNvSpPr txBox="1"/>
              <p:nvPr/>
            </p:nvSpPr>
            <p:spPr>
              <a:xfrm>
                <a:off x="1434913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1B4386-2C5D-6C74-A675-681AA2E4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13" y="333802"/>
                <a:ext cx="2814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9E7CB-EE93-FA23-1340-BB78D98501F7}"/>
                  </a:ext>
                </a:extLst>
              </p:cNvPr>
              <p:cNvSpPr txBox="1"/>
              <p:nvPr/>
            </p:nvSpPr>
            <p:spPr>
              <a:xfrm>
                <a:off x="8163685" y="333802"/>
                <a:ext cx="28075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9E7CB-EE93-FA23-1340-BB78D9850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685" y="333802"/>
                <a:ext cx="2807563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F315C3-DBA2-B618-0F32-FDE141EFD09A}"/>
              </a:ext>
            </a:extLst>
          </p:cNvPr>
          <p:cNvCxnSpPr/>
          <p:nvPr/>
        </p:nvCxnSpPr>
        <p:spPr>
          <a:xfrm>
            <a:off x="4440277" y="953234"/>
            <a:ext cx="362649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67C5EC-C17C-DB63-CC61-128CC33FDABE}"/>
                  </a:ext>
                </a:extLst>
              </p:cNvPr>
              <p:cNvSpPr txBox="1"/>
              <p:nvPr/>
            </p:nvSpPr>
            <p:spPr>
              <a:xfrm>
                <a:off x="4158591" y="27415"/>
                <a:ext cx="41898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800" dirty="0"/>
                  <a:t>Double Cover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4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67C5EC-C17C-DB63-CC61-128CC33F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591" y="27415"/>
                <a:ext cx="4189865" cy="830997"/>
              </a:xfrm>
              <a:prstGeom prst="rect">
                <a:avLst/>
              </a:prstGeom>
              <a:blipFill>
                <a:blip r:embed="rId8"/>
                <a:stretch>
                  <a:fillRect l="-6550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D3D0241-D26A-F2F7-6F7F-469EF17640D3}"/>
              </a:ext>
            </a:extLst>
          </p:cNvPr>
          <p:cNvGrpSpPr/>
          <p:nvPr/>
        </p:nvGrpSpPr>
        <p:grpSpPr>
          <a:xfrm>
            <a:off x="4601497" y="2448960"/>
            <a:ext cx="2167416" cy="3386820"/>
            <a:chOff x="4601497" y="2448960"/>
            <a:chExt cx="2167416" cy="33868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B995B38-8B57-433F-661A-EB9887505CC0}"/>
                    </a:ext>
                  </a:extLst>
                </p:cNvPr>
                <p:cNvSpPr txBox="1"/>
                <p:nvPr/>
              </p:nvSpPr>
              <p:spPr>
                <a:xfrm>
                  <a:off x="5073208" y="2448960"/>
                  <a:ext cx="1223412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8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B995B38-8B57-433F-661A-EB9887505C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208" y="2448960"/>
                  <a:ext cx="1223412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59D5CC-3D45-7AC9-DF34-F24DDB1FF7AD}"/>
                    </a:ext>
                  </a:extLst>
                </p:cNvPr>
                <p:cNvSpPr txBox="1"/>
                <p:nvPr/>
              </p:nvSpPr>
              <p:spPr>
                <a:xfrm>
                  <a:off x="5072627" y="4390845"/>
                  <a:ext cx="1223412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80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59D5CC-3D45-7AC9-DF34-F24DDB1FF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2627" y="4390845"/>
                  <a:ext cx="1223412" cy="13234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8B16934-9409-0C11-219B-635F23864F07}"/>
                </a:ext>
              </a:extLst>
            </p:cNvPr>
            <p:cNvCxnSpPr>
              <a:cxnSpLocks/>
            </p:cNvCxnSpPr>
            <p:nvPr/>
          </p:nvCxnSpPr>
          <p:spPr>
            <a:xfrm>
              <a:off x="4601497" y="3389821"/>
              <a:ext cx="2167416" cy="52903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8AE251-6B85-A8CE-E6A2-C32937084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497" y="5306744"/>
              <a:ext cx="2167416" cy="52903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44328-4657-4C78-4B51-453F3E5A14FF}"/>
                  </a:ext>
                </a:extLst>
              </p:cNvPr>
              <p:cNvSpPr txBox="1"/>
              <p:nvPr/>
            </p:nvSpPr>
            <p:spPr>
              <a:xfrm>
                <a:off x="6240300" y="5733926"/>
                <a:ext cx="5841086" cy="1015663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000"/>
                                <m:t>𝟙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44328-4657-4C78-4B51-453F3E5A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00" y="5733926"/>
                <a:ext cx="5841086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05454F5-46F2-AB7C-4616-72AC783C84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7920" y="2391840"/>
              <a:ext cx="11158920" cy="4462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05454F5-46F2-AB7C-4616-72AC783C84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560" y="2382480"/>
                <a:ext cx="11177640" cy="448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75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14">
        <p:fade/>
      </p:transition>
    </mc:Choice>
    <mc:Fallback xmlns="">
      <p:transition spd="med" advTm="23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DA812-7562-C751-C313-A89F7986EBCC}"/>
                  </a:ext>
                </a:extLst>
              </p:cNvPr>
              <p:cNvSpPr txBox="1"/>
              <p:nvPr/>
            </p:nvSpPr>
            <p:spPr>
              <a:xfrm>
                <a:off x="4710346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DA812-7562-C751-C313-A89F7986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46" y="333802"/>
                <a:ext cx="281423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/>
              <p:nvPr/>
            </p:nvSpPr>
            <p:spPr>
              <a:xfrm>
                <a:off x="9529396" y="333802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396" y="333802"/>
                <a:ext cx="279538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/>
              <p:nvPr/>
            </p:nvSpPr>
            <p:spPr>
              <a:xfrm>
                <a:off x="7525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" y="333802"/>
                <a:ext cx="2814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0CEAC48-EF06-FC46-EEF8-D0DAA2DEC7F8}"/>
              </a:ext>
            </a:extLst>
          </p:cNvPr>
          <p:cNvGrpSpPr/>
          <p:nvPr/>
        </p:nvGrpSpPr>
        <p:grpSpPr>
          <a:xfrm>
            <a:off x="7524578" y="27415"/>
            <a:ext cx="2207255" cy="925819"/>
            <a:chOff x="7524578" y="27415"/>
            <a:chExt cx="2207255" cy="925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/>
                <p:nvPr/>
              </p:nvSpPr>
              <p:spPr>
                <a:xfrm>
                  <a:off x="7689927" y="27415"/>
                  <a:ext cx="20419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927" y="27415"/>
                  <a:ext cx="2041906" cy="830997"/>
                </a:xfrm>
                <a:prstGeom prst="rect">
                  <a:avLst/>
                </a:prstGeom>
                <a:blipFill>
                  <a:blip r:embed="rId7"/>
                  <a:stretch>
                    <a:fillRect l="-13433"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2F72E4-84C7-22D9-748E-0B185C8CFECD}"/>
                </a:ext>
              </a:extLst>
            </p:cNvPr>
            <p:cNvCxnSpPr/>
            <p:nvPr/>
          </p:nvCxnSpPr>
          <p:spPr>
            <a:xfrm>
              <a:off x="7524578" y="953234"/>
              <a:ext cx="218405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BF7DF-726D-4232-C8D6-4BC8F49DB6C6}"/>
              </a:ext>
            </a:extLst>
          </p:cNvPr>
          <p:cNvGrpSpPr/>
          <p:nvPr/>
        </p:nvGrpSpPr>
        <p:grpSpPr>
          <a:xfrm>
            <a:off x="2743103" y="-27572"/>
            <a:ext cx="1967243" cy="980806"/>
            <a:chOff x="2743103" y="-27572"/>
            <a:chExt cx="1967243" cy="9808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EC181C-7942-981E-2A8B-A78DE4CAD973}"/>
                </a:ext>
              </a:extLst>
            </p:cNvPr>
            <p:cNvGrpSpPr/>
            <p:nvPr/>
          </p:nvGrpSpPr>
          <p:grpSpPr>
            <a:xfrm>
              <a:off x="2743103" y="-27572"/>
              <a:ext cx="1967243" cy="980806"/>
              <a:chOff x="2743103" y="-27572"/>
              <a:chExt cx="1967243" cy="980806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E572592-3FB3-C44C-F211-1F27FFBAE2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104" y="953234"/>
                <a:ext cx="19672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8AD24-0834-CBBA-1C1A-D68F1C5CB024}"/>
                  </a:ext>
                </a:extLst>
              </p:cNvPr>
              <p:cNvSpPr txBox="1"/>
              <p:nvPr/>
            </p:nvSpPr>
            <p:spPr>
              <a:xfrm>
                <a:off x="2743103" y="-27572"/>
                <a:ext cx="12852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dirty="0"/>
                  <a:t>Double Cover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1D99CF6-A8D1-3FD2-CA1D-0D9774A822CD}"/>
                    </a:ext>
                  </a:extLst>
                </p:cNvPr>
                <p:cNvSpPr txBox="1"/>
                <p:nvPr/>
              </p:nvSpPr>
              <p:spPr>
                <a:xfrm>
                  <a:off x="3726725" y="33982"/>
                  <a:ext cx="92583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48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1D99CF6-A8D1-3FD2-CA1D-0D9774A822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725" y="33982"/>
                  <a:ext cx="92583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C796B9-4E05-71D5-9C23-29FC3FAA235C}"/>
              </a:ext>
            </a:extLst>
          </p:cNvPr>
          <p:cNvGrpSpPr/>
          <p:nvPr/>
        </p:nvGrpSpPr>
        <p:grpSpPr>
          <a:xfrm>
            <a:off x="1445421" y="1139359"/>
            <a:ext cx="9144000" cy="873069"/>
            <a:chOff x="1445421" y="1139359"/>
            <a:chExt cx="9144000" cy="8730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45E162-4127-5856-A69D-3774DA525549}"/>
                    </a:ext>
                  </a:extLst>
                </p:cNvPr>
                <p:cNvSpPr txBox="1"/>
                <p:nvPr/>
              </p:nvSpPr>
              <p:spPr>
                <a:xfrm>
                  <a:off x="2936890" y="1139359"/>
                  <a:ext cx="180200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45E162-4127-5856-A69D-3774DA525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890" y="1139359"/>
                  <a:ext cx="1802004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15593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217308-A4A1-F764-B686-AB3F73DA8B4F}"/>
                </a:ext>
              </a:extLst>
            </p:cNvPr>
            <p:cNvSpPr/>
            <p:nvPr/>
          </p:nvSpPr>
          <p:spPr>
            <a:xfrm>
              <a:off x="1445421" y="1421935"/>
              <a:ext cx="9144000" cy="590493"/>
            </a:xfrm>
            <a:custGeom>
              <a:avLst/>
              <a:gdLst>
                <a:gd name="connsiteX0" fmla="*/ 0 w 9144000"/>
                <a:gd name="connsiteY0" fmla="*/ 71458 h 602660"/>
                <a:gd name="connsiteX1" fmla="*/ 4748980 w 9144000"/>
                <a:gd name="connsiteY1" fmla="*/ 602400 h 602660"/>
                <a:gd name="connsiteX2" fmla="*/ 9144000 w 9144000"/>
                <a:gd name="connsiteY2" fmla="*/ 12464 h 602660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493"/>
                <a:gd name="connsiteX1" fmla="*/ 4748980 w 9144000"/>
                <a:gd name="connsiteY1" fmla="*/ 589936 h 590493"/>
                <a:gd name="connsiteX2" fmla="*/ 9144000 w 9144000"/>
                <a:gd name="connsiteY2" fmla="*/ 0 h 59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0" h="590493">
                  <a:moveTo>
                    <a:pt x="0" y="58994"/>
                  </a:moveTo>
                  <a:cubicBezTo>
                    <a:pt x="412340" y="481781"/>
                    <a:pt x="3224980" y="599768"/>
                    <a:pt x="4748980" y="589936"/>
                  </a:cubicBezTo>
                  <a:cubicBezTo>
                    <a:pt x="6272980" y="580104"/>
                    <a:pt x="8713751" y="450264"/>
                    <a:pt x="914400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969199-EE66-824D-0B46-7E3EE1B31047}"/>
                  </a:ext>
                </a:extLst>
              </p:cNvPr>
              <p:cNvSpPr txBox="1"/>
              <p:nvPr/>
            </p:nvSpPr>
            <p:spPr>
              <a:xfrm>
                <a:off x="536735" y="2339688"/>
                <a:ext cx="11161453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b="0" dirty="0"/>
                  <a:t>Representation of SO(3);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𝐺𝐿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CA" sz="4800" dirty="0"/>
              </a:p>
              <a:p>
                <a:endParaRPr lang="en-CA" sz="3200" dirty="0"/>
              </a:p>
              <a:p>
                <a:r>
                  <a:rPr lang="en-CA" sz="4800" dirty="0"/>
                  <a:t>Double-cover;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4800" dirty="0"/>
              </a:p>
              <a:p>
                <a:endParaRPr lang="en-CA" sz="3200" dirty="0"/>
              </a:p>
              <a:p>
                <a:r>
                  <a:rPr lang="en-CA" sz="4800" dirty="0"/>
                  <a:t>Induced Representation of SU(2);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969199-EE66-824D-0B46-7E3EE1B3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5" y="2339688"/>
                <a:ext cx="11161453" cy="4154984"/>
              </a:xfrm>
              <a:prstGeom prst="rect">
                <a:avLst/>
              </a:prstGeom>
              <a:blipFill>
                <a:blip r:embed="rId10"/>
                <a:stretch>
                  <a:fillRect l="-2458" t="-3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9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7"/>
    </mc:Choice>
    <mc:Fallback xmlns=""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41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DA812-7562-C751-C313-A89F7986EBCC}"/>
                  </a:ext>
                </a:extLst>
              </p:cNvPr>
              <p:cNvSpPr txBox="1"/>
              <p:nvPr/>
            </p:nvSpPr>
            <p:spPr>
              <a:xfrm>
                <a:off x="4710346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DA812-7562-C751-C313-A89F7986E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46" y="333802"/>
                <a:ext cx="28142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/>
              <p:nvPr/>
            </p:nvSpPr>
            <p:spPr>
              <a:xfrm>
                <a:off x="9529396" y="333802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396" y="333802"/>
                <a:ext cx="279538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ACF19D-DF72-F106-2C99-116FF8FF4F89}"/>
                  </a:ext>
                </a:extLst>
              </p:cNvPr>
              <p:cNvSpPr txBox="1"/>
              <p:nvPr/>
            </p:nvSpPr>
            <p:spPr>
              <a:xfrm>
                <a:off x="7689927" y="27415"/>
                <a:ext cx="20419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Rep.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ACF19D-DF72-F106-2C99-116FF8FF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27" y="27415"/>
                <a:ext cx="2041906" cy="830997"/>
              </a:xfrm>
              <a:prstGeom prst="rect">
                <a:avLst/>
              </a:prstGeom>
              <a:blipFill>
                <a:blip r:embed="rId5"/>
                <a:stretch>
                  <a:fillRect l="-13433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/>
              <p:nvPr/>
            </p:nvSpPr>
            <p:spPr>
              <a:xfrm>
                <a:off x="7525" y="333802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" y="333802"/>
                <a:ext cx="2814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572592-3FB3-C44C-F211-1F27FFBAE267}"/>
              </a:ext>
            </a:extLst>
          </p:cNvPr>
          <p:cNvCxnSpPr>
            <a:cxnSpLocks/>
          </p:cNvCxnSpPr>
          <p:nvPr/>
        </p:nvCxnSpPr>
        <p:spPr>
          <a:xfrm>
            <a:off x="2743104" y="953234"/>
            <a:ext cx="1967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48AD24-0834-CBBA-1C1A-D68F1C5CB024}"/>
              </a:ext>
            </a:extLst>
          </p:cNvPr>
          <p:cNvSpPr txBox="1"/>
          <p:nvPr/>
        </p:nvSpPr>
        <p:spPr>
          <a:xfrm>
            <a:off x="2743103" y="-27572"/>
            <a:ext cx="128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Double Cover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2F72E4-84C7-22D9-748E-0B185C8CFECD}"/>
              </a:ext>
            </a:extLst>
          </p:cNvPr>
          <p:cNvCxnSpPr/>
          <p:nvPr/>
        </p:nvCxnSpPr>
        <p:spPr>
          <a:xfrm>
            <a:off x="7524578" y="953234"/>
            <a:ext cx="21840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D99CF6-A8D1-3FD2-CA1D-0D9774A822CD}"/>
                  </a:ext>
                </a:extLst>
              </p:cNvPr>
              <p:cNvSpPr txBox="1"/>
              <p:nvPr/>
            </p:nvSpPr>
            <p:spPr>
              <a:xfrm>
                <a:off x="3726725" y="33982"/>
                <a:ext cx="9258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8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D99CF6-A8D1-3FD2-CA1D-0D9774A82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5" y="33982"/>
                <a:ext cx="92583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5E162-4127-5856-A69D-3774DA525549}"/>
                  </a:ext>
                </a:extLst>
              </p:cNvPr>
              <p:cNvSpPr txBox="1"/>
              <p:nvPr/>
            </p:nvSpPr>
            <p:spPr>
              <a:xfrm>
                <a:off x="2936890" y="1139359"/>
                <a:ext cx="1802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Rep.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45E162-4127-5856-A69D-3774DA52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90" y="1139359"/>
                <a:ext cx="1802004" cy="830997"/>
              </a:xfrm>
              <a:prstGeom prst="rect">
                <a:avLst/>
              </a:prstGeom>
              <a:blipFill>
                <a:blip r:embed="rId8"/>
                <a:stretch>
                  <a:fillRect l="-1559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B217308-A4A1-F764-B686-AB3F73DA8B4F}"/>
              </a:ext>
            </a:extLst>
          </p:cNvPr>
          <p:cNvSpPr/>
          <p:nvPr/>
        </p:nvSpPr>
        <p:spPr>
          <a:xfrm>
            <a:off x="1445421" y="1421935"/>
            <a:ext cx="9144000" cy="590493"/>
          </a:xfrm>
          <a:custGeom>
            <a:avLst/>
            <a:gdLst>
              <a:gd name="connsiteX0" fmla="*/ 0 w 9144000"/>
              <a:gd name="connsiteY0" fmla="*/ 71458 h 602660"/>
              <a:gd name="connsiteX1" fmla="*/ 4748980 w 9144000"/>
              <a:gd name="connsiteY1" fmla="*/ 602400 h 602660"/>
              <a:gd name="connsiteX2" fmla="*/ 9144000 w 9144000"/>
              <a:gd name="connsiteY2" fmla="*/ 12464 h 602660"/>
              <a:gd name="connsiteX0" fmla="*/ 0 w 9144000"/>
              <a:gd name="connsiteY0" fmla="*/ 58994 h 590196"/>
              <a:gd name="connsiteX1" fmla="*/ 4748980 w 9144000"/>
              <a:gd name="connsiteY1" fmla="*/ 589936 h 590196"/>
              <a:gd name="connsiteX2" fmla="*/ 9144000 w 9144000"/>
              <a:gd name="connsiteY2" fmla="*/ 0 h 590196"/>
              <a:gd name="connsiteX0" fmla="*/ 0 w 9144000"/>
              <a:gd name="connsiteY0" fmla="*/ 58994 h 590196"/>
              <a:gd name="connsiteX1" fmla="*/ 4748980 w 9144000"/>
              <a:gd name="connsiteY1" fmla="*/ 589936 h 590196"/>
              <a:gd name="connsiteX2" fmla="*/ 9144000 w 9144000"/>
              <a:gd name="connsiteY2" fmla="*/ 0 h 590196"/>
              <a:gd name="connsiteX0" fmla="*/ 0 w 9144000"/>
              <a:gd name="connsiteY0" fmla="*/ 58994 h 590493"/>
              <a:gd name="connsiteX1" fmla="*/ 4748980 w 9144000"/>
              <a:gd name="connsiteY1" fmla="*/ 589936 h 590493"/>
              <a:gd name="connsiteX2" fmla="*/ 9144000 w 9144000"/>
              <a:gd name="connsiteY2" fmla="*/ 0 h 59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0" h="590493">
                <a:moveTo>
                  <a:pt x="0" y="58994"/>
                </a:moveTo>
                <a:cubicBezTo>
                  <a:pt x="412340" y="481781"/>
                  <a:pt x="3224980" y="599768"/>
                  <a:pt x="4748980" y="589936"/>
                </a:cubicBezTo>
                <a:cubicBezTo>
                  <a:pt x="6272980" y="580104"/>
                  <a:pt x="8713751" y="450264"/>
                  <a:pt x="9144000" y="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60454-0974-6803-C8A5-C415D0F13987}"/>
                  </a:ext>
                </a:extLst>
              </p:cNvPr>
              <p:cNvSpPr txBox="1"/>
              <p:nvPr/>
            </p:nvSpPr>
            <p:spPr>
              <a:xfrm>
                <a:off x="4687016" y="3081143"/>
                <a:ext cx="2829429" cy="1882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60454-0974-6803-C8A5-C415D0F13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16" y="3081143"/>
                <a:ext cx="2829429" cy="18829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882B6E-2A98-FF6F-B585-D4F52EAA5388}"/>
                  </a:ext>
                </a:extLst>
              </p:cNvPr>
              <p:cNvSpPr txBox="1"/>
              <p:nvPr/>
            </p:nvSpPr>
            <p:spPr>
              <a:xfrm>
                <a:off x="-79870" y="3452371"/>
                <a:ext cx="2814232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882B6E-2A98-FF6F-B585-D4F52EAA5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870" y="3452371"/>
                <a:ext cx="2814232" cy="1324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57C14C-C22D-EDF3-0D35-4DF0487884D7}"/>
              </a:ext>
            </a:extLst>
          </p:cNvPr>
          <p:cNvGrpSpPr/>
          <p:nvPr/>
        </p:nvGrpSpPr>
        <p:grpSpPr>
          <a:xfrm>
            <a:off x="7601140" y="3006956"/>
            <a:ext cx="1813317" cy="1154016"/>
            <a:chOff x="7601140" y="3006956"/>
            <a:chExt cx="1813317" cy="115401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01478B-E8AD-A817-BECF-CE3204E7D3B4}"/>
                </a:ext>
              </a:extLst>
            </p:cNvPr>
            <p:cNvCxnSpPr>
              <a:cxnSpLocks/>
            </p:cNvCxnSpPr>
            <p:nvPr/>
          </p:nvCxnSpPr>
          <p:spPr>
            <a:xfrm>
              <a:off x="7601140" y="4160972"/>
              <a:ext cx="181331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C94A11-F8F3-F6A5-6165-E508EED57FB3}"/>
                    </a:ext>
                  </a:extLst>
                </p:cNvPr>
                <p:cNvSpPr txBox="1"/>
                <p:nvPr/>
              </p:nvSpPr>
              <p:spPr>
                <a:xfrm>
                  <a:off x="7995164" y="3006956"/>
                  <a:ext cx="108756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EC94A11-F8F3-F6A5-6165-E508EED57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5164" y="3006956"/>
                  <a:ext cx="1087568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B769B1-C7A0-5EEE-17C3-F100523AE6EF}"/>
              </a:ext>
            </a:extLst>
          </p:cNvPr>
          <p:cNvGrpSpPr/>
          <p:nvPr/>
        </p:nvGrpSpPr>
        <p:grpSpPr>
          <a:xfrm>
            <a:off x="2792495" y="3006956"/>
            <a:ext cx="1813317" cy="1154016"/>
            <a:chOff x="2792495" y="3006956"/>
            <a:chExt cx="1813317" cy="1154016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DFE5DC-331E-EA16-4679-C065E232F9E2}"/>
                </a:ext>
              </a:extLst>
            </p:cNvPr>
            <p:cNvCxnSpPr>
              <a:cxnSpLocks/>
            </p:cNvCxnSpPr>
            <p:nvPr/>
          </p:nvCxnSpPr>
          <p:spPr>
            <a:xfrm>
              <a:off x="2792495" y="4160972"/>
              <a:ext cx="181331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1E58E2-F08D-AC3D-FC60-31B273731B1E}"/>
                    </a:ext>
                  </a:extLst>
                </p:cNvPr>
                <p:cNvSpPr txBox="1"/>
                <p:nvPr/>
              </p:nvSpPr>
              <p:spPr>
                <a:xfrm>
                  <a:off x="3186519" y="3006956"/>
                  <a:ext cx="108756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1E58E2-F08D-AC3D-FC60-31B273731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519" y="3006956"/>
                  <a:ext cx="1087568" cy="10156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69C0-DB78-E2BE-CC97-65595092DD4A}"/>
              </a:ext>
            </a:extLst>
          </p:cNvPr>
          <p:cNvGrpSpPr/>
          <p:nvPr/>
        </p:nvGrpSpPr>
        <p:grpSpPr>
          <a:xfrm>
            <a:off x="9351470" y="2580069"/>
            <a:ext cx="2999346" cy="2410834"/>
            <a:chOff x="9351470" y="2580069"/>
            <a:chExt cx="2999346" cy="2410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21A7CF5-8F22-7F8D-DE83-90B325A241CF}"/>
                    </a:ext>
                  </a:extLst>
                </p:cNvPr>
                <p:cNvSpPr txBox="1"/>
                <p:nvPr/>
              </p:nvSpPr>
              <p:spPr>
                <a:xfrm>
                  <a:off x="9351470" y="3107952"/>
                  <a:ext cx="2999346" cy="18829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21A7CF5-8F22-7F8D-DE83-90B325A24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470" y="3107952"/>
                  <a:ext cx="2999346" cy="188295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3348228-D629-3996-276E-298FE5B7678C}"/>
                    </a:ext>
                  </a:extLst>
                </p:cNvPr>
                <p:cNvSpPr txBox="1"/>
                <p:nvPr/>
              </p:nvSpPr>
              <p:spPr>
                <a:xfrm>
                  <a:off x="9598978" y="2580069"/>
                  <a:ext cx="2601351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CA" sz="4000" dirty="0"/>
                    <a:t> irrep.</a:t>
                  </a: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3348228-D629-3996-276E-298FE5B76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8978" y="2580069"/>
                  <a:ext cx="2601351" cy="707886"/>
                </a:xfrm>
                <a:prstGeom prst="rect">
                  <a:avLst/>
                </a:prstGeom>
                <a:blipFill>
                  <a:blip r:embed="rId14"/>
                  <a:stretch>
                    <a:fillRect t="-15517" r="-8216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4325BC-BCF6-F329-22C5-D329331F54AB}"/>
              </a:ext>
            </a:extLst>
          </p:cNvPr>
          <p:cNvGrpSpPr/>
          <p:nvPr/>
        </p:nvGrpSpPr>
        <p:grpSpPr>
          <a:xfrm>
            <a:off x="1445421" y="5026502"/>
            <a:ext cx="9144000" cy="1609892"/>
            <a:chOff x="1445421" y="5026502"/>
            <a:chExt cx="9144000" cy="1609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05AABE-9469-7B29-A54E-B281E1867491}"/>
                    </a:ext>
                  </a:extLst>
                </p:cNvPr>
                <p:cNvSpPr txBox="1"/>
                <p:nvPr/>
              </p:nvSpPr>
              <p:spPr>
                <a:xfrm>
                  <a:off x="5656230" y="5436065"/>
                  <a:ext cx="87954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05AABE-9469-7B29-A54E-B281E1867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230" y="5436065"/>
                  <a:ext cx="879540" cy="120032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818C100-D7E2-E1D5-22BD-66BC9BE6A2E8}"/>
                </a:ext>
              </a:extLst>
            </p:cNvPr>
            <p:cNvSpPr/>
            <p:nvPr/>
          </p:nvSpPr>
          <p:spPr>
            <a:xfrm>
              <a:off x="1445421" y="5026502"/>
              <a:ext cx="9144000" cy="590493"/>
            </a:xfrm>
            <a:custGeom>
              <a:avLst/>
              <a:gdLst>
                <a:gd name="connsiteX0" fmla="*/ 0 w 9144000"/>
                <a:gd name="connsiteY0" fmla="*/ 71458 h 602660"/>
                <a:gd name="connsiteX1" fmla="*/ 4748980 w 9144000"/>
                <a:gd name="connsiteY1" fmla="*/ 602400 h 602660"/>
                <a:gd name="connsiteX2" fmla="*/ 9144000 w 9144000"/>
                <a:gd name="connsiteY2" fmla="*/ 12464 h 602660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493"/>
                <a:gd name="connsiteX1" fmla="*/ 4748980 w 9144000"/>
                <a:gd name="connsiteY1" fmla="*/ 589936 h 590493"/>
                <a:gd name="connsiteX2" fmla="*/ 9144000 w 9144000"/>
                <a:gd name="connsiteY2" fmla="*/ 0 h 59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0" h="590493">
                  <a:moveTo>
                    <a:pt x="0" y="58994"/>
                  </a:moveTo>
                  <a:cubicBezTo>
                    <a:pt x="412340" y="481781"/>
                    <a:pt x="3224980" y="599768"/>
                    <a:pt x="4748980" y="589936"/>
                  </a:cubicBezTo>
                  <a:cubicBezTo>
                    <a:pt x="6272980" y="580104"/>
                    <a:pt x="8713751" y="450264"/>
                    <a:pt x="914400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71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4"/>
    </mc:Choice>
    <mc:Fallback xmlns="">
      <p:transition spd="slow" advTm="1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/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/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B810D88-A709-1683-FA4B-6EB3A2497900}"/>
              </a:ext>
            </a:extLst>
          </p:cNvPr>
          <p:cNvGrpSpPr/>
          <p:nvPr/>
        </p:nvGrpSpPr>
        <p:grpSpPr>
          <a:xfrm>
            <a:off x="4098771" y="-120070"/>
            <a:ext cx="3539631" cy="925819"/>
            <a:chOff x="2123155" y="27415"/>
            <a:chExt cx="3539631" cy="925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/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3731"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2F72E4-84C7-22D9-748E-0B185C8CF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23155" y="953234"/>
              <a:ext cx="3539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E830-E276-D0D0-118B-37A923309D5A}"/>
                  </a:ext>
                </a:extLst>
              </p:cNvPr>
              <p:cNvSpPr txBox="1"/>
              <p:nvPr/>
            </p:nvSpPr>
            <p:spPr>
              <a:xfrm>
                <a:off x="0" y="1972544"/>
                <a:ext cx="2814232" cy="163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E830-E276-D0D0-118B-37A92330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2544"/>
                <a:ext cx="2814232" cy="1633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FD5359-D187-0078-0048-5F9FC2063796}"/>
                  </a:ext>
                </a:extLst>
              </p:cNvPr>
              <p:cNvSpPr txBox="1"/>
              <p:nvPr/>
            </p:nvSpPr>
            <p:spPr>
              <a:xfrm>
                <a:off x="3044517" y="3487139"/>
                <a:ext cx="2462405" cy="923330"/>
              </a:xfrm>
              <a:prstGeom prst="rect">
                <a:avLst/>
              </a:prstGeom>
              <a:solidFill>
                <a:srgbClr val="EFF5FB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FD5359-D187-0078-0048-5F9FC206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517" y="3487139"/>
                <a:ext cx="246240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CB300-A19D-401C-EC7E-F3001D973225}"/>
                  </a:ext>
                </a:extLst>
              </p:cNvPr>
              <p:cNvSpPr txBox="1"/>
              <p:nvPr/>
            </p:nvSpPr>
            <p:spPr>
              <a:xfrm>
                <a:off x="5880189" y="1416143"/>
                <a:ext cx="6311811" cy="2446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CA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CA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CA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sz="3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CB300-A19D-401C-EC7E-F3001D973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89" y="1416143"/>
                <a:ext cx="6311811" cy="24467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05075-C643-98C1-3C62-25E863C53385}"/>
                  </a:ext>
                </a:extLst>
              </p:cNvPr>
              <p:cNvSpPr txBox="1"/>
              <p:nvPr/>
            </p:nvSpPr>
            <p:spPr>
              <a:xfrm>
                <a:off x="-27695" y="4672023"/>
                <a:ext cx="2814232" cy="163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05075-C643-98C1-3C62-25E863C5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95" y="4672023"/>
                <a:ext cx="2814232" cy="1633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B68DD-8188-B18F-CF80-31F780347664}"/>
                  </a:ext>
                </a:extLst>
              </p:cNvPr>
              <p:cNvSpPr txBox="1"/>
              <p:nvPr/>
            </p:nvSpPr>
            <p:spPr>
              <a:xfrm>
                <a:off x="5880188" y="4120334"/>
                <a:ext cx="6311811" cy="273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CA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CA" sz="3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CA" sz="36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B68DD-8188-B18F-CF80-31F78034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188" y="4120334"/>
                <a:ext cx="6311811" cy="27367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131B219-B2B9-A602-1466-C2F123A1D4D5}"/>
              </a:ext>
            </a:extLst>
          </p:cNvPr>
          <p:cNvGrpSpPr/>
          <p:nvPr/>
        </p:nvGrpSpPr>
        <p:grpSpPr>
          <a:xfrm>
            <a:off x="2913490" y="1404217"/>
            <a:ext cx="2657604" cy="1454766"/>
            <a:chOff x="2913490" y="1404217"/>
            <a:chExt cx="2657604" cy="14547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63810A-AE99-221D-3134-8719C788BC55}"/>
                </a:ext>
              </a:extLst>
            </p:cNvPr>
            <p:cNvGrpSpPr/>
            <p:nvPr/>
          </p:nvGrpSpPr>
          <p:grpSpPr>
            <a:xfrm>
              <a:off x="2913490" y="1704967"/>
              <a:ext cx="2657604" cy="1154016"/>
              <a:chOff x="8093604" y="2540757"/>
              <a:chExt cx="2657604" cy="115401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E5655AC-8846-6F4E-F0E0-323C40B94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604" y="3694773"/>
                <a:ext cx="2657604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A57CC24-9C2F-D3FA-BC9E-E33B34DD4069}"/>
                      </a:ext>
                    </a:extLst>
                  </p:cNvPr>
                  <p:cNvSpPr txBox="1"/>
                  <p:nvPr/>
                </p:nvSpPr>
                <p:spPr>
                  <a:xfrm>
                    <a:off x="8304472" y="2540757"/>
                    <a:ext cx="218405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×4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A57CC24-9C2F-D3FA-BC9E-E33B34DD40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4472" y="2540757"/>
                    <a:ext cx="2184059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8153A6D-0506-360E-0072-F387FF2FA1B4}"/>
                    </a:ext>
                  </a:extLst>
                </p:cNvPr>
                <p:cNvSpPr txBox="1"/>
                <p:nvPr/>
              </p:nvSpPr>
              <p:spPr>
                <a:xfrm>
                  <a:off x="3326509" y="1404217"/>
                  <a:ext cx="19819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spin-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CA" sz="4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8153A6D-0506-360E-0072-F387FF2FA1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509" y="1404217"/>
                  <a:ext cx="1981908" cy="707886"/>
                </a:xfrm>
                <a:prstGeom prst="rect">
                  <a:avLst/>
                </a:prstGeom>
                <a:blipFill>
                  <a:blip r:embed="rId13"/>
                  <a:stretch>
                    <a:fillRect l="-6769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3C8026-9166-8EF5-A19E-02EDA7C8CAA3}"/>
              </a:ext>
            </a:extLst>
          </p:cNvPr>
          <p:cNvGrpSpPr/>
          <p:nvPr/>
        </p:nvGrpSpPr>
        <p:grpSpPr>
          <a:xfrm>
            <a:off x="2919036" y="4331321"/>
            <a:ext cx="2652058" cy="2074873"/>
            <a:chOff x="2919036" y="4331321"/>
            <a:chExt cx="2652058" cy="20748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4E19BE-05CB-25B8-AC58-20E901536802}"/>
                </a:ext>
              </a:extLst>
            </p:cNvPr>
            <p:cNvGrpSpPr/>
            <p:nvPr/>
          </p:nvGrpSpPr>
          <p:grpSpPr>
            <a:xfrm>
              <a:off x="2919036" y="4331321"/>
              <a:ext cx="2652058" cy="1154016"/>
              <a:chOff x="8093604" y="2540757"/>
              <a:chExt cx="2652058" cy="115401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94ED9F-F013-28A6-BE11-9BEF0A4C2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604" y="3694773"/>
                <a:ext cx="2652058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DD98BD1-D86A-0EBC-9219-93CF8885F054}"/>
                      </a:ext>
                    </a:extLst>
                  </p:cNvPr>
                  <p:cNvSpPr txBox="1"/>
                  <p:nvPr/>
                </p:nvSpPr>
                <p:spPr>
                  <a:xfrm>
                    <a:off x="8298925" y="2540757"/>
                    <a:ext cx="2184059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5DD98BD1-D86A-0EBC-9219-93CF8885F0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8925" y="2540757"/>
                    <a:ext cx="2184059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837D4D3-3DC9-6E9C-0B03-A2F82EF81368}"/>
                    </a:ext>
                  </a:extLst>
                </p:cNvPr>
                <p:cNvSpPr txBox="1"/>
                <p:nvPr/>
              </p:nvSpPr>
              <p:spPr>
                <a:xfrm>
                  <a:off x="3326508" y="5698308"/>
                  <a:ext cx="19819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spin-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837D4D3-3DC9-6E9C-0B03-A2F82EF81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508" y="5698308"/>
                  <a:ext cx="1981908" cy="707886"/>
                </a:xfrm>
                <a:prstGeom prst="rect">
                  <a:avLst/>
                </a:prstGeom>
                <a:blipFill>
                  <a:blip r:embed="rId15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B2AF29-C04D-1732-FAF8-F9E25AB048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160" y="1249200"/>
              <a:ext cx="11654640" cy="537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B2AF29-C04D-1732-FAF8-F9E25AB048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800" y="1239840"/>
                <a:ext cx="11673360" cy="539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77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529">
        <p:fade/>
      </p:transition>
    </mc:Choice>
    <mc:Fallback xmlns="">
      <p:transition spd="med" advTm="475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 animBg="1"/>
      <p:bldP spid="9" grpId="0"/>
      <p:bldP spid="20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/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(2)→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D9B1BF-EB71-9EAA-EE9E-E35930DC3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87" y="-484"/>
                <a:ext cx="730476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/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323DD0-F816-D477-2BB4-80DB390A6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879" y="133045"/>
                <a:ext cx="3296801" cy="15526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0915D2B-B367-ED76-EDEC-87727C0FC8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777291"/>
                  </p:ext>
                </p:extLst>
              </p:nvPr>
            </p:nvGraphicFramePr>
            <p:xfrm>
              <a:off x="261653" y="1379841"/>
              <a:ext cx="4477736" cy="547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77736">
                      <a:extLst>
                        <a:ext uri="{9D8B030D-6E8A-4147-A177-3AD203B41FA5}">
                          <a16:colId xmlns:a16="http://schemas.microsoft.com/office/drawing/2014/main" val="3762989077"/>
                        </a:ext>
                      </a:extLst>
                    </a:gridCol>
                  </a:tblGrid>
                  <a:tr h="16463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62502124"/>
                      </a:ext>
                    </a:extLst>
                  </a:tr>
                  <a:tr h="191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52011946"/>
                      </a:ext>
                    </a:extLst>
                  </a:tr>
                  <a:tr h="19159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48780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30915D2B-B367-ED76-EDEC-87727C0FC8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777291"/>
                  </p:ext>
                </p:extLst>
              </p:nvPr>
            </p:nvGraphicFramePr>
            <p:xfrm>
              <a:off x="261653" y="1379841"/>
              <a:ext cx="4477736" cy="54781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77736">
                      <a:extLst>
                        <a:ext uri="{9D8B030D-6E8A-4147-A177-3AD203B41FA5}">
                          <a16:colId xmlns:a16="http://schemas.microsoft.com/office/drawing/2014/main" val="3762989077"/>
                        </a:ext>
                      </a:extLst>
                    </a:gridCol>
                  </a:tblGrid>
                  <a:tr h="16463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3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502124"/>
                      </a:ext>
                    </a:extLst>
                  </a:tr>
                  <a:tr h="1915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85714" b="-996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2011946"/>
                      </a:ext>
                    </a:extLst>
                  </a:tr>
                  <a:tr h="19159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863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7802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33352-2A08-415C-D6D2-153DE6DEC597}"/>
                  </a:ext>
                </a:extLst>
              </p:cNvPr>
              <p:cNvSpPr txBox="1"/>
              <p:nvPr/>
            </p:nvSpPr>
            <p:spPr>
              <a:xfrm>
                <a:off x="6041465" y="2806473"/>
                <a:ext cx="271936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1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F33352-2A08-415C-D6D2-153DE6DEC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465" y="2806473"/>
                <a:ext cx="2719360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E36FBEE-90A3-E82C-5CF9-72A45DA771BB}"/>
              </a:ext>
            </a:extLst>
          </p:cNvPr>
          <p:cNvGrpSpPr/>
          <p:nvPr/>
        </p:nvGrpSpPr>
        <p:grpSpPr>
          <a:xfrm>
            <a:off x="4572996" y="1733949"/>
            <a:ext cx="1156703" cy="4516546"/>
            <a:chOff x="4430575" y="1733949"/>
            <a:chExt cx="1156703" cy="4516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0C283-9C1C-88CC-4857-9817D7EBC8F0}"/>
                    </a:ext>
                  </a:extLst>
                </p:cNvPr>
                <p:cNvSpPr txBox="1"/>
                <p:nvPr/>
              </p:nvSpPr>
              <p:spPr>
                <a:xfrm rot="1293414">
                  <a:off x="4487768" y="1733949"/>
                  <a:ext cx="109951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E0C283-9C1C-88CC-4857-9817D7EB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293414">
                  <a:off x="4487768" y="1733949"/>
                  <a:ext cx="1099510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81D2A8-FCC8-1D5F-23E0-FE1B5408F3AE}"/>
                    </a:ext>
                  </a:extLst>
                </p:cNvPr>
                <p:cNvSpPr txBox="1"/>
                <p:nvPr/>
              </p:nvSpPr>
              <p:spPr>
                <a:xfrm rot="9506586" flipV="1">
                  <a:off x="4430575" y="4927056"/>
                  <a:ext cx="109951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81D2A8-FCC8-1D5F-23E0-FE1B5408F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506586" flipV="1">
                  <a:off x="4430575" y="4927056"/>
                  <a:ext cx="1099510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3A5CAC7-465E-2C4A-035A-096D100166F0}"/>
                    </a:ext>
                  </a:extLst>
                </p:cNvPr>
                <p:cNvSpPr txBox="1"/>
                <p:nvPr/>
              </p:nvSpPr>
              <p:spPr>
                <a:xfrm>
                  <a:off x="4487318" y="3357910"/>
                  <a:ext cx="1099510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↦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3A5CAC7-465E-2C4A-035A-096D10016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7318" y="3357910"/>
                  <a:ext cx="1099510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3437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40">
        <p:fade/>
      </p:transition>
    </mc:Choice>
    <mc:Fallback xmlns="">
      <p:transition spd="med" advTm="14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/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/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B810D88-A709-1683-FA4B-6EB3A2497900}"/>
              </a:ext>
            </a:extLst>
          </p:cNvPr>
          <p:cNvGrpSpPr/>
          <p:nvPr/>
        </p:nvGrpSpPr>
        <p:grpSpPr>
          <a:xfrm>
            <a:off x="4098771" y="-120070"/>
            <a:ext cx="3539631" cy="925819"/>
            <a:chOff x="2123155" y="27415"/>
            <a:chExt cx="3539631" cy="925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/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731"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2F72E4-84C7-22D9-748E-0B185C8CF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23155" y="953234"/>
              <a:ext cx="3539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E830-E276-D0D0-118B-37A923309D5A}"/>
                  </a:ext>
                </a:extLst>
              </p:cNvPr>
              <p:cNvSpPr txBox="1"/>
              <p:nvPr/>
            </p:nvSpPr>
            <p:spPr>
              <a:xfrm>
                <a:off x="58994" y="2090532"/>
                <a:ext cx="2814232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D9E830-E276-D0D0-118B-37A92330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" y="2090532"/>
                <a:ext cx="2814232" cy="1324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E63810A-AE99-221D-3134-8719C788BC55}"/>
              </a:ext>
            </a:extLst>
          </p:cNvPr>
          <p:cNvGrpSpPr/>
          <p:nvPr/>
        </p:nvGrpSpPr>
        <p:grpSpPr>
          <a:xfrm>
            <a:off x="2913490" y="1704967"/>
            <a:ext cx="2657604" cy="1154016"/>
            <a:chOff x="8093604" y="2540757"/>
            <a:chExt cx="2657604" cy="115401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5655AC-8846-6F4E-F0E0-323C40B941B4}"/>
                </a:ext>
              </a:extLst>
            </p:cNvPr>
            <p:cNvCxnSpPr>
              <a:cxnSpLocks/>
            </p:cNvCxnSpPr>
            <p:nvPr/>
          </p:nvCxnSpPr>
          <p:spPr>
            <a:xfrm>
              <a:off x="8093604" y="3694773"/>
              <a:ext cx="265760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57CC24-9C2F-D3FA-BC9E-E33B34DD4069}"/>
                    </a:ext>
                  </a:extLst>
                </p:cNvPr>
                <p:cNvSpPr txBox="1"/>
                <p:nvPr/>
              </p:nvSpPr>
              <p:spPr>
                <a:xfrm>
                  <a:off x="8304472" y="2540757"/>
                  <a:ext cx="218405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×4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A57CC24-9C2F-D3FA-BC9E-E33B34DD40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472" y="2540757"/>
                  <a:ext cx="218405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FD5359-D187-0078-0048-5F9FC2063796}"/>
                  </a:ext>
                </a:extLst>
              </p:cNvPr>
              <p:cNvSpPr txBox="1"/>
              <p:nvPr/>
            </p:nvSpPr>
            <p:spPr>
              <a:xfrm>
                <a:off x="3044517" y="3487139"/>
                <a:ext cx="2462405" cy="923330"/>
              </a:xfrm>
              <a:prstGeom prst="rect">
                <a:avLst/>
              </a:prstGeom>
              <a:solidFill>
                <a:srgbClr val="EFF5FB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FD5359-D187-0078-0048-5F9FC206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517" y="3487139"/>
                <a:ext cx="2462405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CB300-A19D-401C-EC7E-F3001D973225}"/>
                  </a:ext>
                </a:extLst>
              </p:cNvPr>
              <p:cNvSpPr txBox="1"/>
              <p:nvPr/>
            </p:nvSpPr>
            <p:spPr>
              <a:xfrm>
                <a:off x="5611358" y="1416143"/>
                <a:ext cx="4822425" cy="2360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CB300-A19D-401C-EC7E-F3001D973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58" y="1416143"/>
                <a:ext cx="4822425" cy="23600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05075-C643-98C1-3C62-25E863C53385}"/>
                  </a:ext>
                </a:extLst>
              </p:cNvPr>
              <p:cNvSpPr txBox="1"/>
              <p:nvPr/>
            </p:nvSpPr>
            <p:spPr>
              <a:xfrm>
                <a:off x="31299" y="4790011"/>
                <a:ext cx="2814232" cy="13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05075-C643-98C1-3C62-25E863C53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9" y="4790011"/>
                <a:ext cx="2814232" cy="13240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84E19BE-05CB-25B8-AC58-20E901536802}"/>
              </a:ext>
            </a:extLst>
          </p:cNvPr>
          <p:cNvGrpSpPr/>
          <p:nvPr/>
        </p:nvGrpSpPr>
        <p:grpSpPr>
          <a:xfrm>
            <a:off x="2919036" y="4331321"/>
            <a:ext cx="2652058" cy="1154016"/>
            <a:chOff x="8093604" y="2540757"/>
            <a:chExt cx="2652058" cy="115401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94ED9F-F013-28A6-BE11-9BEF0A4C2A04}"/>
                </a:ext>
              </a:extLst>
            </p:cNvPr>
            <p:cNvCxnSpPr>
              <a:cxnSpLocks/>
            </p:cNvCxnSpPr>
            <p:nvPr/>
          </p:nvCxnSpPr>
          <p:spPr>
            <a:xfrm>
              <a:off x="8093604" y="3694773"/>
              <a:ext cx="265205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DD98BD1-D86A-0EBC-9219-93CF8885F054}"/>
                    </a:ext>
                  </a:extLst>
                </p:cNvPr>
                <p:cNvSpPr txBox="1"/>
                <p:nvPr/>
              </p:nvSpPr>
              <p:spPr>
                <a:xfrm>
                  <a:off x="8298925" y="2540757"/>
                  <a:ext cx="218405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DD98BD1-D86A-0EBC-9219-93CF8885F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925" y="2540757"/>
                  <a:ext cx="2184059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B68DD-8188-B18F-CF80-31F780347664}"/>
                  </a:ext>
                </a:extLst>
              </p:cNvPr>
              <p:cNvSpPr txBox="1"/>
              <p:nvPr/>
            </p:nvSpPr>
            <p:spPr>
              <a:xfrm>
                <a:off x="6037007" y="3937186"/>
                <a:ext cx="4050890" cy="2922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B68DD-8188-B18F-CF80-31F78034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007" y="3937186"/>
                <a:ext cx="4050890" cy="2922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0A1A6C-5F55-B2A5-BF3C-FBA999D5CA29}"/>
                  </a:ext>
                </a:extLst>
              </p:cNvPr>
              <p:cNvSpPr txBox="1"/>
              <p:nvPr/>
            </p:nvSpPr>
            <p:spPr>
              <a:xfrm>
                <a:off x="3326509" y="1404217"/>
                <a:ext cx="19819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sz="4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0A1A6C-5F55-B2A5-BF3C-FBA999D5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509" y="1404217"/>
                <a:ext cx="1981908" cy="707886"/>
              </a:xfrm>
              <a:prstGeom prst="rect">
                <a:avLst/>
              </a:prstGeom>
              <a:blipFill>
                <a:blip r:embed="rId13"/>
                <a:stretch>
                  <a:fillRect l="-6769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38CF88-3507-4EC1-5EF0-EED21568D255}"/>
                  </a:ext>
                </a:extLst>
              </p:cNvPr>
              <p:cNvSpPr txBox="1"/>
              <p:nvPr/>
            </p:nvSpPr>
            <p:spPr>
              <a:xfrm>
                <a:off x="3326508" y="5698308"/>
                <a:ext cx="198190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38CF88-3507-4EC1-5EF0-EED21568D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508" y="5698308"/>
                <a:ext cx="1981908" cy="707886"/>
              </a:xfrm>
              <a:prstGeom prst="rect">
                <a:avLst/>
              </a:prstGeom>
              <a:blipFill>
                <a:blip r:embed="rId1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9E1714-7E57-30A8-2AD6-FFDD923D99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080" y="3494160"/>
              <a:ext cx="9709560" cy="332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9E1714-7E57-30A8-2AD6-FFDD923D9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720" y="3484800"/>
                <a:ext cx="9728280" cy="33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25">
        <p:fade/>
      </p:transition>
    </mc:Choice>
    <mc:Fallback xmlns="">
      <p:transition spd="med" advTm="9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/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75DCB5-9E93-383A-5BD2-C24E71B3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402" y="186317"/>
                <a:ext cx="279538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/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46673C-B25E-9DF1-AA6A-3C01260D7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39" y="186317"/>
                <a:ext cx="2814232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EB810D88-A709-1683-FA4B-6EB3A2497900}"/>
              </a:ext>
            </a:extLst>
          </p:cNvPr>
          <p:cNvGrpSpPr/>
          <p:nvPr/>
        </p:nvGrpSpPr>
        <p:grpSpPr>
          <a:xfrm>
            <a:off x="4098771" y="-120070"/>
            <a:ext cx="3539631" cy="925819"/>
            <a:chOff x="2123155" y="27415"/>
            <a:chExt cx="3539631" cy="925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/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BACF19D-DF72-F106-2C99-116FF8FF4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6290" y="27415"/>
                  <a:ext cx="204190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3731" t="-16058" b="-379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2F72E4-84C7-22D9-748E-0B185C8CF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23155" y="953234"/>
              <a:ext cx="353963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7977A0-0276-5A6F-24E5-0B6CE5274890}"/>
                  </a:ext>
                </a:extLst>
              </p:cNvPr>
              <p:cNvSpPr txBox="1"/>
              <p:nvPr/>
            </p:nvSpPr>
            <p:spPr>
              <a:xfrm>
                <a:off x="3649598" y="2401084"/>
                <a:ext cx="8390403" cy="1107996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600"/>
                                <m:t>𝟙</m:t>
                              </m:r>
                            </m:e>
                            <m: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FF0000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7977A0-0276-5A6F-24E5-0B6CE5274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98" y="2401084"/>
                <a:ext cx="8390403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7F50C-6620-B2A0-BD7D-07092DA36523}"/>
                  </a:ext>
                </a:extLst>
              </p:cNvPr>
              <p:cNvSpPr txBox="1"/>
              <p:nvPr/>
            </p:nvSpPr>
            <p:spPr>
              <a:xfrm>
                <a:off x="3649597" y="4704978"/>
                <a:ext cx="8390403" cy="1107996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600"/>
                                <m:t>𝟙</m:t>
                              </m:r>
                            </m:e>
                            <m: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70C0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37F50C-6620-B2A0-BD7D-07092DA3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97" y="4704978"/>
                <a:ext cx="8390403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54D6BF-402B-557D-9A63-BD8F653B8A41}"/>
                  </a:ext>
                </a:extLst>
              </p:cNvPr>
              <p:cNvSpPr txBox="1"/>
              <p:nvPr/>
            </p:nvSpPr>
            <p:spPr>
              <a:xfrm>
                <a:off x="93005" y="1960588"/>
                <a:ext cx="364959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Half-integer</a:t>
                </a:r>
              </a:p>
              <a:p>
                <a:pPr algn="ctr"/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4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CA" sz="3200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even</a:t>
                </a:r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dimension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54D6BF-402B-557D-9A63-BD8F653B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5" y="1960588"/>
                <a:ext cx="3649597" cy="2062103"/>
              </a:xfrm>
              <a:prstGeom prst="rect">
                <a:avLst/>
              </a:prstGeom>
              <a:blipFill>
                <a:blip r:embed="rId9"/>
                <a:stretch>
                  <a:fillRect l="-501" t="-6509" r="-501" b="-917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12A711-6752-3608-364D-350ECFA4FB7E}"/>
                  </a:ext>
                </a:extLst>
              </p:cNvPr>
              <p:cNvSpPr txBox="1"/>
              <p:nvPr/>
            </p:nvSpPr>
            <p:spPr>
              <a:xfrm>
                <a:off x="60022" y="4318654"/>
                <a:ext cx="358957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Integer</a:t>
                </a:r>
              </a:p>
              <a:p>
                <a:pPr algn="ctr"/>
                <a:r>
                  <a:rPr lang="en-CA" sz="4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4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CA" sz="3200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odd</a:t>
                </a:r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dimension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12A711-6752-3608-364D-350ECFA4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" y="4318654"/>
                <a:ext cx="3589576" cy="2062103"/>
              </a:xfrm>
              <a:prstGeom prst="rect">
                <a:avLst/>
              </a:prstGeom>
              <a:blipFill>
                <a:blip r:embed="rId10"/>
                <a:stretch>
                  <a:fillRect t="-6490" b="-88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B64EC5-EAD8-81AA-919C-B2BF91E4E6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41720" y="3557160"/>
              <a:ext cx="5796000" cy="255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B64EC5-EAD8-81AA-919C-B2BF91E4E6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2360" y="3547800"/>
                <a:ext cx="5814720" cy="257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20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46">
        <p:fade/>
      </p:transition>
    </mc:Choice>
    <mc:Fallback xmlns="">
      <p:transition spd="med" advTm="20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/>
      <p:bldP spid="14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5D0E3-EB0D-19E7-FB34-68D587922667}"/>
                  </a:ext>
                </a:extLst>
              </p:cNvPr>
              <p:cNvSpPr txBox="1"/>
              <p:nvPr/>
            </p:nvSpPr>
            <p:spPr>
              <a:xfrm>
                <a:off x="4710346" y="1383619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5D0E3-EB0D-19E7-FB34-68D587922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46" y="1383619"/>
                <a:ext cx="28142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ED69A-294E-870A-1DED-3619605F716B}"/>
                  </a:ext>
                </a:extLst>
              </p:cNvPr>
              <p:cNvSpPr txBox="1"/>
              <p:nvPr/>
            </p:nvSpPr>
            <p:spPr>
              <a:xfrm>
                <a:off x="9529396" y="1383619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ED69A-294E-870A-1DED-3619605F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396" y="1383619"/>
                <a:ext cx="279538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DE182-D3A8-BFB4-0F58-DF794C4BFA66}"/>
                  </a:ext>
                </a:extLst>
              </p:cNvPr>
              <p:cNvSpPr txBox="1"/>
              <p:nvPr/>
            </p:nvSpPr>
            <p:spPr>
              <a:xfrm>
                <a:off x="7525" y="1383619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DE182-D3A8-BFB4-0F58-DF794C4B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" y="1383619"/>
                <a:ext cx="281423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2349338-B332-1232-012F-A33FC482D0B4}"/>
              </a:ext>
            </a:extLst>
          </p:cNvPr>
          <p:cNvGrpSpPr/>
          <p:nvPr/>
        </p:nvGrpSpPr>
        <p:grpSpPr>
          <a:xfrm>
            <a:off x="7524578" y="1077232"/>
            <a:ext cx="2207255" cy="925819"/>
            <a:chOff x="7524578" y="1077232"/>
            <a:chExt cx="2207255" cy="925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D2842E5-870A-13E3-3B12-9E42C4F70759}"/>
                    </a:ext>
                  </a:extLst>
                </p:cNvPr>
                <p:cNvSpPr txBox="1"/>
                <p:nvPr/>
              </p:nvSpPr>
              <p:spPr>
                <a:xfrm>
                  <a:off x="7689927" y="1077232"/>
                  <a:ext cx="204190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D2842E5-870A-13E3-3B12-9E42C4F70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927" y="1077232"/>
                  <a:ext cx="204190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13433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B32353C-2161-F60F-4BF7-E9BEBEA887CC}"/>
                </a:ext>
              </a:extLst>
            </p:cNvPr>
            <p:cNvCxnSpPr/>
            <p:nvPr/>
          </p:nvCxnSpPr>
          <p:spPr>
            <a:xfrm>
              <a:off x="7524578" y="2003051"/>
              <a:ext cx="218405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9F9785-A758-EABA-B8B6-B0C30678589F}"/>
              </a:ext>
            </a:extLst>
          </p:cNvPr>
          <p:cNvGrpSpPr/>
          <p:nvPr/>
        </p:nvGrpSpPr>
        <p:grpSpPr>
          <a:xfrm>
            <a:off x="2743103" y="1022245"/>
            <a:ext cx="1967243" cy="980806"/>
            <a:chOff x="2743103" y="1022245"/>
            <a:chExt cx="1967243" cy="98080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23FFF2A-FD84-FF77-F0D6-505284A625D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104" y="2003051"/>
              <a:ext cx="196724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ED8305-7D47-4393-7E51-5962A6F97B3C}"/>
                </a:ext>
              </a:extLst>
            </p:cNvPr>
            <p:cNvSpPr txBox="1"/>
            <p:nvPr/>
          </p:nvSpPr>
          <p:spPr>
            <a:xfrm>
              <a:off x="2743103" y="1022245"/>
              <a:ext cx="12852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/>
                <a:t>Double Cover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F7D760-CA99-4E50-C587-5BD329498AB7}"/>
                    </a:ext>
                  </a:extLst>
                </p:cNvPr>
                <p:cNvSpPr txBox="1"/>
                <p:nvPr/>
              </p:nvSpPr>
              <p:spPr>
                <a:xfrm>
                  <a:off x="3726725" y="1083799"/>
                  <a:ext cx="92583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48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8F7D760-CA99-4E50-C587-5BD329498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725" y="1083799"/>
                  <a:ext cx="925837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6BC07D-DBD3-9BDD-17CA-A1B4D8B6B552}"/>
              </a:ext>
            </a:extLst>
          </p:cNvPr>
          <p:cNvGrpSpPr/>
          <p:nvPr/>
        </p:nvGrpSpPr>
        <p:grpSpPr>
          <a:xfrm>
            <a:off x="1445421" y="2189176"/>
            <a:ext cx="9144000" cy="873069"/>
            <a:chOff x="1445421" y="2189176"/>
            <a:chExt cx="9144000" cy="8730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73C041C-01D9-7D0C-D7D9-CFE5C18F7C76}"/>
                    </a:ext>
                  </a:extLst>
                </p:cNvPr>
                <p:cNvSpPr txBox="1"/>
                <p:nvPr/>
              </p:nvSpPr>
              <p:spPr>
                <a:xfrm>
                  <a:off x="2936890" y="2189176"/>
                  <a:ext cx="180200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4800" dirty="0"/>
                    <a:t>Rep. </a:t>
                  </a:r>
                  <a14:m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73C041C-01D9-7D0C-D7D9-CFE5C18F7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890" y="2189176"/>
                  <a:ext cx="1802004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15593" t="-16176" b="-389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AADF59-2956-5FFE-06D6-DDBFFAF48978}"/>
                </a:ext>
              </a:extLst>
            </p:cNvPr>
            <p:cNvSpPr/>
            <p:nvPr/>
          </p:nvSpPr>
          <p:spPr>
            <a:xfrm>
              <a:off x="1445421" y="2471752"/>
              <a:ext cx="9144000" cy="590493"/>
            </a:xfrm>
            <a:custGeom>
              <a:avLst/>
              <a:gdLst>
                <a:gd name="connsiteX0" fmla="*/ 0 w 9144000"/>
                <a:gd name="connsiteY0" fmla="*/ 71458 h 602660"/>
                <a:gd name="connsiteX1" fmla="*/ 4748980 w 9144000"/>
                <a:gd name="connsiteY1" fmla="*/ 602400 h 602660"/>
                <a:gd name="connsiteX2" fmla="*/ 9144000 w 9144000"/>
                <a:gd name="connsiteY2" fmla="*/ 12464 h 602660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196"/>
                <a:gd name="connsiteX1" fmla="*/ 4748980 w 9144000"/>
                <a:gd name="connsiteY1" fmla="*/ 589936 h 590196"/>
                <a:gd name="connsiteX2" fmla="*/ 9144000 w 9144000"/>
                <a:gd name="connsiteY2" fmla="*/ 0 h 590196"/>
                <a:gd name="connsiteX0" fmla="*/ 0 w 9144000"/>
                <a:gd name="connsiteY0" fmla="*/ 58994 h 590493"/>
                <a:gd name="connsiteX1" fmla="*/ 4748980 w 9144000"/>
                <a:gd name="connsiteY1" fmla="*/ 589936 h 590493"/>
                <a:gd name="connsiteX2" fmla="*/ 9144000 w 9144000"/>
                <a:gd name="connsiteY2" fmla="*/ 0 h 59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0" h="590493">
                  <a:moveTo>
                    <a:pt x="0" y="58994"/>
                  </a:moveTo>
                  <a:cubicBezTo>
                    <a:pt x="412340" y="481781"/>
                    <a:pt x="3224980" y="599768"/>
                    <a:pt x="4748980" y="589936"/>
                  </a:cubicBezTo>
                  <a:cubicBezTo>
                    <a:pt x="6272980" y="580104"/>
                    <a:pt x="8713751" y="450264"/>
                    <a:pt x="914400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D75E1-B05B-1FCD-C849-6366D629936E}"/>
                  </a:ext>
                </a:extLst>
              </p:cNvPr>
              <p:cNvSpPr txBox="1"/>
              <p:nvPr/>
            </p:nvSpPr>
            <p:spPr>
              <a:xfrm>
                <a:off x="176335" y="58994"/>
                <a:ext cx="5841086" cy="1015663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000"/>
                                <m:t>𝟙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D75E1-B05B-1FCD-C849-6366D629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5" y="58994"/>
                <a:ext cx="5841086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D9443A-E5C4-3703-3DB4-4E1EC0CA81BB}"/>
                  </a:ext>
                </a:extLst>
              </p:cNvPr>
              <p:cNvSpPr txBox="1"/>
              <p:nvPr/>
            </p:nvSpPr>
            <p:spPr>
              <a:xfrm>
                <a:off x="6174581" y="92333"/>
                <a:ext cx="5841086" cy="923330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400"/>
                                <m:t>𝟙</m:t>
                              </m:r>
                            </m:e>
                            <m:sub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400"/>
                            <m:t>𝟙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D9443A-E5C4-3703-3DB4-4E1EC0CA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81" y="92333"/>
                <a:ext cx="5841086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EBAEC0-12F8-58B3-FC9F-5FEA7BFDBE4D}"/>
                  </a:ext>
                </a:extLst>
              </p:cNvPr>
              <p:cNvSpPr txBox="1"/>
              <p:nvPr/>
            </p:nvSpPr>
            <p:spPr>
              <a:xfrm>
                <a:off x="1518412" y="4278398"/>
                <a:ext cx="8390403" cy="1107996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600"/>
                                <m:t>𝟙</m:t>
                              </m:r>
                            </m:e>
                            <m: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FF0000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EBAEC0-12F8-58B3-FC9F-5FEA7BFD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12" y="4278398"/>
                <a:ext cx="8390403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22EE8-33E6-601F-E61D-0868B836678E}"/>
                  </a:ext>
                </a:extLst>
              </p:cNvPr>
              <p:cNvSpPr txBox="1"/>
              <p:nvPr/>
            </p:nvSpPr>
            <p:spPr>
              <a:xfrm>
                <a:off x="1518411" y="5564682"/>
                <a:ext cx="8390403" cy="1107996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600"/>
                                <m:t>𝟙</m:t>
                              </m:r>
                            </m:e>
                            <m: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0070C0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322EE8-33E6-601F-E61D-0868B8366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11" y="5564682"/>
                <a:ext cx="8390403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DDF0A-0EA3-9536-B859-FC595F09A1E2}"/>
                  </a:ext>
                </a:extLst>
              </p:cNvPr>
              <p:cNvSpPr txBox="1"/>
              <p:nvPr/>
            </p:nvSpPr>
            <p:spPr>
              <a:xfrm>
                <a:off x="183856" y="3146474"/>
                <a:ext cx="11831812" cy="892552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/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5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CA" sz="520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/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CA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200"/>
                            <m:t>𝟙</m:t>
                          </m:r>
                        </m:e>
                        <m:sub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DDF0A-0EA3-9536-B859-FC595F09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6" y="3146474"/>
                <a:ext cx="11831812" cy="8925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EA799-4F7C-C55C-D1E7-7D2FBC5D7084}"/>
              </a:ext>
            </a:extLst>
          </p:cNvPr>
          <p:cNvCxnSpPr>
            <a:cxnSpLocks/>
          </p:cNvCxnSpPr>
          <p:nvPr/>
        </p:nvCxnSpPr>
        <p:spPr>
          <a:xfrm>
            <a:off x="0" y="41659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311931-33CE-893A-DCBC-772A7B9E6C90}"/>
                  </a:ext>
                </a:extLst>
              </p:cNvPr>
              <p:cNvSpPr txBox="1"/>
              <p:nvPr/>
            </p:nvSpPr>
            <p:spPr>
              <a:xfrm>
                <a:off x="-128814" y="4563494"/>
                <a:ext cx="176529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CA" sz="3400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even</a:t>
                </a:r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311931-33CE-893A-DCBC-772A7B9E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814" y="4563494"/>
                <a:ext cx="1765291" cy="615553"/>
              </a:xfrm>
              <a:prstGeom prst="rect">
                <a:avLst/>
              </a:prstGeom>
              <a:blipFill>
                <a:blip r:embed="rId14"/>
                <a:stretch>
                  <a:fillRect l="-6574" t="-13861" r="-6228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A70EF0-63F5-C58F-F9F0-6E259D20E012}"/>
                  </a:ext>
                </a:extLst>
              </p:cNvPr>
              <p:cNvSpPr txBox="1"/>
              <p:nvPr/>
            </p:nvSpPr>
            <p:spPr>
              <a:xfrm>
                <a:off x="-144171" y="5783909"/>
                <a:ext cx="17652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CA" sz="3600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odd</a:t>
                </a:r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A70EF0-63F5-C58F-F9F0-6E259D20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171" y="5783909"/>
                <a:ext cx="1765291" cy="646331"/>
              </a:xfrm>
              <a:prstGeom prst="rect">
                <a:avLst/>
              </a:prstGeom>
              <a:blipFill>
                <a:blip r:embed="rId15"/>
                <a:stretch>
                  <a:fillRect l="-4483" t="-15094" r="-4483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96A3A51-B1D9-9980-48F6-839A2EE522EC}"/>
              </a:ext>
            </a:extLst>
          </p:cNvPr>
          <p:cNvGrpSpPr/>
          <p:nvPr/>
        </p:nvGrpSpPr>
        <p:grpSpPr>
          <a:xfrm>
            <a:off x="9956723" y="5606894"/>
            <a:ext cx="2235277" cy="1200329"/>
            <a:chOff x="9956723" y="5606894"/>
            <a:chExt cx="2235277" cy="1200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B9B290-3F63-B4D1-9490-5F910B7E75F4}"/>
                </a:ext>
              </a:extLst>
            </p:cNvPr>
            <p:cNvSpPr txBox="1"/>
            <p:nvPr/>
          </p:nvSpPr>
          <p:spPr>
            <a:xfrm>
              <a:off x="10877216" y="5606894"/>
              <a:ext cx="131478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7200" b="1" dirty="0">
                  <a:solidFill>
                    <a:srgbClr val="0070C0"/>
                  </a:solidFill>
                </a:rPr>
                <a:t>OK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9DFF542-8B67-8528-C606-AAD05D9B4F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6723" y="6207058"/>
              <a:ext cx="856940" cy="1"/>
            </a:xfrm>
            <a:prstGeom prst="straightConnector1">
              <a:avLst/>
            </a:prstGeom>
            <a:ln w="1143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41CF61-E66C-8560-2C8E-B75B15B4374A}"/>
              </a:ext>
            </a:extLst>
          </p:cNvPr>
          <p:cNvGrpSpPr/>
          <p:nvPr/>
        </p:nvGrpSpPr>
        <p:grpSpPr>
          <a:xfrm>
            <a:off x="9954505" y="4265166"/>
            <a:ext cx="1854846" cy="1200329"/>
            <a:chOff x="9954505" y="4265166"/>
            <a:chExt cx="1854846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260F6C-A02C-C2F3-D1A5-B67605CDE03C}"/>
                </a:ext>
              </a:extLst>
            </p:cNvPr>
            <p:cNvSpPr txBox="1"/>
            <p:nvPr/>
          </p:nvSpPr>
          <p:spPr>
            <a:xfrm>
              <a:off x="11021956" y="4265166"/>
              <a:ext cx="7873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7200" b="1" dirty="0">
                  <a:solidFill>
                    <a:srgbClr val="FF0000"/>
                  </a:solidFill>
                </a:rPr>
                <a:t>!!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C67A41-9066-640A-1F88-449F1BC8A6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4505" y="4865330"/>
              <a:ext cx="856940" cy="1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80283E0-9F9F-C1E9-8C2F-4C0A43F15B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5000" y="995760"/>
              <a:ext cx="12156840" cy="5832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80283E0-9F9F-C1E9-8C2F-4C0A43F15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5640" y="986400"/>
                <a:ext cx="12175560" cy="585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16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575">
        <p:fade/>
      </p:transition>
    </mc:Choice>
    <mc:Fallback xmlns="">
      <p:transition spd="med" advTm="86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4" grpId="0" animBg="1"/>
      <p:bldP spid="17" grpId="0" animBg="1"/>
      <p:bldP spid="18" grpId="0" animBg="1"/>
      <p:bldP spid="19" grpId="0" animBg="1"/>
      <p:bldP spid="20" grpId="0" animBg="1"/>
      <p:bldP spid="24" grpId="0"/>
      <p:bldP spid="2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5D0E3-EB0D-19E7-FB34-68D587922667}"/>
                  </a:ext>
                </a:extLst>
              </p:cNvPr>
              <p:cNvSpPr txBox="1"/>
              <p:nvPr/>
            </p:nvSpPr>
            <p:spPr>
              <a:xfrm>
                <a:off x="4710346" y="1383619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i="1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45D0E3-EB0D-19E7-FB34-68D587922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46" y="1383619"/>
                <a:ext cx="2814232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ED69A-294E-870A-1DED-3619605F716B}"/>
                  </a:ext>
                </a:extLst>
              </p:cNvPr>
              <p:cNvSpPr txBox="1"/>
              <p:nvPr/>
            </p:nvSpPr>
            <p:spPr>
              <a:xfrm>
                <a:off x="9529396" y="1383619"/>
                <a:ext cx="27953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1ED69A-294E-870A-1DED-3619605F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396" y="1383619"/>
                <a:ext cx="2795381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2842E5-870A-13E3-3B12-9E42C4F70759}"/>
                  </a:ext>
                </a:extLst>
              </p:cNvPr>
              <p:cNvSpPr txBox="1"/>
              <p:nvPr/>
            </p:nvSpPr>
            <p:spPr>
              <a:xfrm>
                <a:off x="7689927" y="1077232"/>
                <a:ext cx="20419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Rep.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2842E5-870A-13E3-3B12-9E42C4F7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27" y="1077232"/>
                <a:ext cx="2041906" cy="830997"/>
              </a:xfrm>
              <a:prstGeom prst="rect">
                <a:avLst/>
              </a:prstGeom>
              <a:blipFill>
                <a:blip r:embed="rId5"/>
                <a:stretch>
                  <a:fillRect l="-1343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DE182-D3A8-BFB4-0F58-DF794C4BFA66}"/>
                  </a:ext>
                </a:extLst>
              </p:cNvPr>
              <p:cNvSpPr txBox="1"/>
              <p:nvPr/>
            </p:nvSpPr>
            <p:spPr>
              <a:xfrm>
                <a:off x="7525" y="1383619"/>
                <a:ext cx="281423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5DE182-D3A8-BFB4-0F58-DF794C4B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" y="1383619"/>
                <a:ext cx="2814232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3FFF2A-FD84-FF77-F0D6-505284A625DD}"/>
              </a:ext>
            </a:extLst>
          </p:cNvPr>
          <p:cNvCxnSpPr>
            <a:cxnSpLocks/>
          </p:cNvCxnSpPr>
          <p:nvPr/>
        </p:nvCxnSpPr>
        <p:spPr>
          <a:xfrm>
            <a:off x="2743104" y="2003051"/>
            <a:ext cx="19672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ED8305-7D47-4393-7E51-5962A6F97B3C}"/>
              </a:ext>
            </a:extLst>
          </p:cNvPr>
          <p:cNvSpPr txBox="1"/>
          <p:nvPr/>
        </p:nvSpPr>
        <p:spPr>
          <a:xfrm>
            <a:off x="2743103" y="1022245"/>
            <a:ext cx="128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Double Cover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2353C-2161-F60F-4BF7-E9BEBEA887CC}"/>
              </a:ext>
            </a:extLst>
          </p:cNvPr>
          <p:cNvCxnSpPr/>
          <p:nvPr/>
        </p:nvCxnSpPr>
        <p:spPr>
          <a:xfrm>
            <a:off x="7524578" y="2003051"/>
            <a:ext cx="21840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F7D760-CA99-4E50-C587-5BD329498AB7}"/>
                  </a:ext>
                </a:extLst>
              </p:cNvPr>
              <p:cNvSpPr txBox="1"/>
              <p:nvPr/>
            </p:nvSpPr>
            <p:spPr>
              <a:xfrm>
                <a:off x="3726725" y="1083799"/>
                <a:ext cx="9258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48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F7D760-CA99-4E50-C587-5BD32949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25" y="1083799"/>
                <a:ext cx="925837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C041C-01D9-7D0C-D7D9-CFE5C18F7C76}"/>
                  </a:ext>
                </a:extLst>
              </p:cNvPr>
              <p:cNvSpPr txBox="1"/>
              <p:nvPr/>
            </p:nvSpPr>
            <p:spPr>
              <a:xfrm>
                <a:off x="2936890" y="2189176"/>
                <a:ext cx="1802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Rep.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C041C-01D9-7D0C-D7D9-CFE5C18F7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90" y="2189176"/>
                <a:ext cx="1802004" cy="830997"/>
              </a:xfrm>
              <a:prstGeom prst="rect">
                <a:avLst/>
              </a:prstGeom>
              <a:blipFill>
                <a:blip r:embed="rId8"/>
                <a:stretch>
                  <a:fillRect l="-1559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AADF59-2956-5FFE-06D6-DDBFFAF48978}"/>
              </a:ext>
            </a:extLst>
          </p:cNvPr>
          <p:cNvSpPr/>
          <p:nvPr/>
        </p:nvSpPr>
        <p:spPr>
          <a:xfrm>
            <a:off x="1445421" y="2471752"/>
            <a:ext cx="9144000" cy="590493"/>
          </a:xfrm>
          <a:custGeom>
            <a:avLst/>
            <a:gdLst>
              <a:gd name="connsiteX0" fmla="*/ 0 w 9144000"/>
              <a:gd name="connsiteY0" fmla="*/ 71458 h 602660"/>
              <a:gd name="connsiteX1" fmla="*/ 4748980 w 9144000"/>
              <a:gd name="connsiteY1" fmla="*/ 602400 h 602660"/>
              <a:gd name="connsiteX2" fmla="*/ 9144000 w 9144000"/>
              <a:gd name="connsiteY2" fmla="*/ 12464 h 602660"/>
              <a:gd name="connsiteX0" fmla="*/ 0 w 9144000"/>
              <a:gd name="connsiteY0" fmla="*/ 58994 h 590196"/>
              <a:gd name="connsiteX1" fmla="*/ 4748980 w 9144000"/>
              <a:gd name="connsiteY1" fmla="*/ 589936 h 590196"/>
              <a:gd name="connsiteX2" fmla="*/ 9144000 w 9144000"/>
              <a:gd name="connsiteY2" fmla="*/ 0 h 590196"/>
              <a:gd name="connsiteX0" fmla="*/ 0 w 9144000"/>
              <a:gd name="connsiteY0" fmla="*/ 58994 h 590196"/>
              <a:gd name="connsiteX1" fmla="*/ 4748980 w 9144000"/>
              <a:gd name="connsiteY1" fmla="*/ 589936 h 590196"/>
              <a:gd name="connsiteX2" fmla="*/ 9144000 w 9144000"/>
              <a:gd name="connsiteY2" fmla="*/ 0 h 590196"/>
              <a:gd name="connsiteX0" fmla="*/ 0 w 9144000"/>
              <a:gd name="connsiteY0" fmla="*/ 58994 h 590493"/>
              <a:gd name="connsiteX1" fmla="*/ 4748980 w 9144000"/>
              <a:gd name="connsiteY1" fmla="*/ 589936 h 590493"/>
              <a:gd name="connsiteX2" fmla="*/ 9144000 w 9144000"/>
              <a:gd name="connsiteY2" fmla="*/ 0 h 590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0" h="590493">
                <a:moveTo>
                  <a:pt x="0" y="58994"/>
                </a:moveTo>
                <a:cubicBezTo>
                  <a:pt x="412340" y="481781"/>
                  <a:pt x="3224980" y="599768"/>
                  <a:pt x="4748980" y="589936"/>
                </a:cubicBezTo>
                <a:cubicBezTo>
                  <a:pt x="6272980" y="580104"/>
                  <a:pt x="8713751" y="450264"/>
                  <a:pt x="9144000" y="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D75E1-B05B-1FCD-C849-6366D629936E}"/>
                  </a:ext>
                </a:extLst>
              </p:cNvPr>
              <p:cNvSpPr txBox="1"/>
              <p:nvPr/>
            </p:nvSpPr>
            <p:spPr>
              <a:xfrm>
                <a:off x="176335" y="58994"/>
                <a:ext cx="5841086" cy="1015663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000"/>
                                <m:t>𝟙</m:t>
                              </m:r>
                            </m:e>
                            <m:sub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000"/>
                            <m:t>𝟙</m:t>
                          </m:r>
                        </m:e>
                        <m:sub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8D75E1-B05B-1FCD-C849-6366D629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5" y="58994"/>
                <a:ext cx="5841086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D9443A-E5C4-3703-3DB4-4E1EC0CA81BB}"/>
                  </a:ext>
                </a:extLst>
              </p:cNvPr>
              <p:cNvSpPr txBox="1"/>
              <p:nvPr/>
            </p:nvSpPr>
            <p:spPr>
              <a:xfrm>
                <a:off x="6174581" y="92333"/>
                <a:ext cx="5841086" cy="923330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400"/>
                                <m:t>𝟙</m:t>
                              </m:r>
                            </m:e>
                            <m:sub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b>
                          </m:sSub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400"/>
                            <m:t>𝟙</m:t>
                          </m:r>
                        </m:e>
                        <m:sub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D9443A-E5C4-3703-3DB4-4E1EC0CA8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581" y="92333"/>
                <a:ext cx="5841086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EBAEC0-12F8-58B3-FC9F-5FEA7BFDBE4D}"/>
                  </a:ext>
                </a:extLst>
              </p:cNvPr>
              <p:cNvSpPr txBox="1"/>
              <p:nvPr/>
            </p:nvSpPr>
            <p:spPr>
              <a:xfrm>
                <a:off x="1518412" y="4278398"/>
                <a:ext cx="8390403" cy="1107996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6600"/>
                                <m:t>𝟙</m:t>
                              </m:r>
                            </m:e>
                            <m:sub>
                              <m:r>
                                <a:rPr lang="en-CA" sz="6600" b="0" i="1" smtClean="0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6600">
                              <a:solidFill>
                                <a:srgbClr val="FF0000"/>
                              </a:solidFill>
                            </a:rPr>
                            <m:t>𝟙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6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EBAEC0-12F8-58B3-FC9F-5FEA7BFD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12" y="4278398"/>
                <a:ext cx="8390403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DDF0A-0EA3-9536-B859-FC595F09A1E2}"/>
                  </a:ext>
                </a:extLst>
              </p:cNvPr>
              <p:cNvSpPr txBox="1"/>
              <p:nvPr/>
            </p:nvSpPr>
            <p:spPr>
              <a:xfrm>
                <a:off x="183856" y="3146474"/>
                <a:ext cx="11831812" cy="892552"/>
              </a:xfrm>
              <a:prstGeom prst="rect">
                <a:avLst/>
              </a:prstGeom>
              <a:solidFill>
                <a:srgbClr val="EFF5FB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/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sz="5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CA" sz="520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5200"/>
                                <m:t>𝟙</m:t>
                              </m:r>
                            </m:e>
                            <m:sub>
                              <m:r>
                                <a:rPr lang="en-CA" sz="5200" i="1">
                                  <a:latin typeface="Cambria Math" panose="02040503050406030204" pitchFamily="18" charset="0"/>
                                </a:rPr>
                                <m:t>2×2</m:t>
                              </m:r>
                            </m:sub>
                          </m:sSub>
                        </m:e>
                      </m:d>
                      <m:r>
                        <a:rPr lang="en-CA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5200"/>
                            <m:t>𝟙</m:t>
                          </m:r>
                        </m:e>
                        <m:sub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CA" sz="5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6DDF0A-0EA3-9536-B859-FC595F09A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6" y="3146474"/>
                <a:ext cx="11831812" cy="8925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EA799-4F7C-C55C-D1E7-7D2FBC5D7084}"/>
              </a:ext>
            </a:extLst>
          </p:cNvPr>
          <p:cNvCxnSpPr>
            <a:cxnSpLocks/>
          </p:cNvCxnSpPr>
          <p:nvPr/>
        </p:nvCxnSpPr>
        <p:spPr>
          <a:xfrm>
            <a:off x="0" y="416597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311931-33CE-893A-DCBC-772A7B9E6C90}"/>
                  </a:ext>
                </a:extLst>
              </p:cNvPr>
              <p:cNvSpPr txBox="1"/>
              <p:nvPr/>
            </p:nvSpPr>
            <p:spPr>
              <a:xfrm>
                <a:off x="-128814" y="4563494"/>
                <a:ext cx="1765291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CA" sz="3400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even</a:t>
                </a:r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311931-33CE-893A-DCBC-772A7B9E6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814" y="4563494"/>
                <a:ext cx="1765291" cy="615553"/>
              </a:xfrm>
              <a:prstGeom prst="rect">
                <a:avLst/>
              </a:prstGeom>
              <a:blipFill>
                <a:blip r:embed="rId13"/>
                <a:stretch>
                  <a:fillRect l="-6574" t="-13861" r="-6228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F41CF61-E66C-8560-2C8E-B75B15B4374A}"/>
              </a:ext>
            </a:extLst>
          </p:cNvPr>
          <p:cNvGrpSpPr/>
          <p:nvPr/>
        </p:nvGrpSpPr>
        <p:grpSpPr>
          <a:xfrm>
            <a:off x="9954505" y="4265166"/>
            <a:ext cx="1854846" cy="1200329"/>
            <a:chOff x="9954505" y="4265166"/>
            <a:chExt cx="1854846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260F6C-A02C-C2F3-D1A5-B67605CDE03C}"/>
                </a:ext>
              </a:extLst>
            </p:cNvPr>
            <p:cNvSpPr txBox="1"/>
            <p:nvPr/>
          </p:nvSpPr>
          <p:spPr>
            <a:xfrm>
              <a:off x="11021956" y="4265166"/>
              <a:ext cx="7873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7200" b="1" dirty="0">
                  <a:solidFill>
                    <a:srgbClr val="FF0000"/>
                  </a:solidFill>
                </a:rPr>
                <a:t>!!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C67A41-9066-640A-1F88-449F1BC8A6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4505" y="4865330"/>
              <a:ext cx="856940" cy="1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C0BBB9-80EA-A78E-A17E-9C6E606A890E}"/>
                  </a:ext>
                </a:extLst>
              </p:cNvPr>
              <p:cNvSpPr txBox="1"/>
              <p:nvPr/>
            </p:nvSpPr>
            <p:spPr>
              <a:xfrm>
                <a:off x="176333" y="5825238"/>
                <a:ext cx="11839334" cy="69249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3900" b="1" u="sng" dirty="0">
                    <a:solidFill>
                      <a:srgbClr val="C00000"/>
                    </a:solidFill>
                  </a:rPr>
                  <a:t>Conclusion</a:t>
                </a:r>
                <a:r>
                  <a:rPr lang="en-CA" sz="3900" dirty="0">
                    <a:solidFill>
                      <a:srgbClr val="C00000"/>
                    </a:solidFill>
                  </a:rPr>
                  <a:t>: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sz="3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sz="3900" dirty="0">
                    <a:solidFill>
                      <a:srgbClr val="C00000"/>
                    </a:solidFill>
                  </a:rPr>
                  <a:t> representations of </a:t>
                </a:r>
                <a14:m>
                  <m:oMath xmlns:m="http://schemas.openxmlformats.org/officeDocument/2006/math">
                    <m:r>
                      <a:rPr lang="en-CA" sz="3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CA" sz="3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3900" dirty="0">
                    <a:solidFill>
                      <a:srgbClr val="C00000"/>
                    </a:solidFill>
                  </a:rPr>
                  <a:t> for even </a:t>
                </a:r>
                <a14:m>
                  <m:oMath xmlns:m="http://schemas.openxmlformats.org/officeDocument/2006/math">
                    <m:r>
                      <a:rPr lang="en-CA" sz="39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3900" dirty="0">
                    <a:solidFill>
                      <a:srgbClr val="C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C0BBB9-80EA-A78E-A17E-9C6E606A8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3" y="5825238"/>
                <a:ext cx="11839334" cy="692497"/>
              </a:xfrm>
              <a:prstGeom prst="rect">
                <a:avLst/>
              </a:prstGeom>
              <a:blipFill>
                <a:blip r:embed="rId14"/>
                <a:stretch>
                  <a:fillRect l="-1078" t="-11765" b="-3193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4E798D-3029-7A7E-7897-6F7AC572E4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4120" y="214560"/>
              <a:ext cx="4924440" cy="3808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4E798D-3029-7A7E-7897-6F7AC572E4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4760" y="205200"/>
                <a:ext cx="4943160" cy="382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52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979">
        <p:fade/>
      </p:transition>
    </mc:Choice>
    <mc:Fallback xmlns="">
      <p:transition spd="med" advTm="22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29150" y="114794"/>
              <a:ext cx="3848100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2059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1266041">
                      <a:extLst>
                        <a:ext uri="{9D8B030D-6E8A-4147-A177-3AD203B41FA5}">
                          <a16:colId xmlns:a16="http://schemas.microsoft.com/office/drawing/2014/main" val="683426367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Dimension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180896"/>
                  </p:ext>
                </p:extLst>
              </p:nvPr>
            </p:nvGraphicFramePr>
            <p:xfrm>
              <a:off x="4629150" y="114794"/>
              <a:ext cx="3848100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82059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1266041">
                      <a:extLst>
                        <a:ext uri="{9D8B030D-6E8A-4147-A177-3AD203B41FA5}">
                          <a16:colId xmlns:a16="http://schemas.microsoft.com/office/drawing/2014/main" val="683426367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Dimension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100552" r="-49528" b="-4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100552" r="-962" b="-4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200552" r="-49528" b="-3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200552" r="-962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300552" r="-49528" b="-2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300552" r="-962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400552" r="-49528" b="-1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400552" r="-962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6" t="-500552" r="-49528" b="-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327" t="-500552" r="-962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499B7C-877F-0E0B-E618-1E0540C133FB}"/>
              </a:ext>
            </a:extLst>
          </p:cNvPr>
          <p:cNvGrpSpPr/>
          <p:nvPr/>
        </p:nvGrpSpPr>
        <p:grpSpPr>
          <a:xfrm>
            <a:off x="-34202" y="1790700"/>
            <a:ext cx="4663352" cy="4362450"/>
            <a:chOff x="668698" y="1790700"/>
            <a:chExt cx="4663352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/>
                <p:nvPr/>
              </p:nvSpPr>
              <p:spPr>
                <a:xfrm>
                  <a:off x="668698" y="2022842"/>
                  <a:ext cx="3524251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10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98" y="2022842"/>
                  <a:ext cx="3524251" cy="16312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3640F-A072-F4A1-20E3-08A152327E22}"/>
                </a:ext>
              </a:extLst>
            </p:cNvPr>
            <p:cNvGrpSpPr/>
            <p:nvPr/>
          </p:nvGrpSpPr>
          <p:grpSpPr>
            <a:xfrm flipH="1">
              <a:off x="4192949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E57D0D-749D-6D25-4362-F134AEE44BBA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B87EEEF-A94E-48A6-736E-32B4D9DF4D46}"/>
                  </a:ext>
                </a:extLst>
              </p:cNvPr>
              <p:cNvCxnSpPr/>
              <p:nvPr/>
            </p:nvCxnSpPr>
            <p:spPr>
              <a:xfrm flipH="1">
                <a:off x="6877051" y="29146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03F56B-5C68-E36D-F4F4-91B171D70421}"/>
                  </a:ext>
                </a:extLst>
              </p:cNvPr>
              <p:cNvCxnSpPr/>
              <p:nvPr/>
            </p:nvCxnSpPr>
            <p:spPr>
              <a:xfrm flipH="1">
                <a:off x="6877051" y="50863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8532E0-65F7-93F5-F1D6-335F5E02AAB8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18B840F-73FA-AEAD-E522-5DCA0CC618E5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7B002-1CE3-C66F-6AF0-33BB0E234308}"/>
              </a:ext>
            </a:extLst>
          </p:cNvPr>
          <p:cNvGrpSpPr/>
          <p:nvPr/>
        </p:nvGrpSpPr>
        <p:grpSpPr>
          <a:xfrm>
            <a:off x="8477250" y="1790700"/>
            <a:ext cx="3714750" cy="4362450"/>
            <a:chOff x="6877051" y="1790700"/>
            <a:chExt cx="3714750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/>
                <p:nvPr/>
              </p:nvSpPr>
              <p:spPr>
                <a:xfrm>
                  <a:off x="7277100" y="2060942"/>
                  <a:ext cx="3314701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9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CA" sz="96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100" y="2060942"/>
                  <a:ext cx="3314701" cy="16312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46113-74A9-1669-E28D-3D98C9AADB26}"/>
                </a:ext>
              </a:extLst>
            </p:cNvPr>
            <p:cNvGrpSpPr/>
            <p:nvPr/>
          </p:nvGrpSpPr>
          <p:grpSpPr>
            <a:xfrm>
              <a:off x="6877051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9ADE96C-56AD-1D9A-17DB-E0FE89E250C2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6C1799E-508B-3DF1-334A-BDB197C26B6D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5BACEB-E8EA-0DEE-7569-D9E2B24402CA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91DF677-DBD5-818C-AFCE-6E693339CA96}"/>
              </a:ext>
            </a:extLst>
          </p:cNvPr>
          <p:cNvSpPr txBox="1"/>
          <p:nvPr/>
        </p:nvSpPr>
        <p:spPr>
          <a:xfrm>
            <a:off x="-87676" y="3420029"/>
            <a:ext cx="3524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</a:rPr>
              <a:t>irreps</a:t>
            </a:r>
            <a:endParaRPr lang="en-CA" sz="6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172FD-C114-959E-2D19-9763FC492BA1}"/>
              </a:ext>
            </a:extLst>
          </p:cNvPr>
          <p:cNvSpPr txBox="1"/>
          <p:nvPr/>
        </p:nvSpPr>
        <p:spPr>
          <a:xfrm>
            <a:off x="9134473" y="3429000"/>
            <a:ext cx="3524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6600"/>
                </a:solidFill>
              </a:rPr>
              <a:t>irreps</a:t>
            </a:r>
            <a:endParaRPr lang="en-CA" sz="6000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7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1"/>
    </mc:Choice>
    <mc:Fallback xmlns="">
      <p:transition spd="slow" advTm="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/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/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/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/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/>
              <p:nvPr/>
            </p:nvSpPr>
            <p:spPr>
              <a:xfrm>
                <a:off x="3752850" y="5462989"/>
                <a:ext cx="3012399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0" y="5462989"/>
                <a:ext cx="30123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AA653C-AAC7-C0EB-9D0A-FC88EEA64B87}"/>
              </a:ext>
            </a:extLst>
          </p:cNvPr>
          <p:cNvSpPr/>
          <p:nvPr/>
        </p:nvSpPr>
        <p:spPr>
          <a:xfrm>
            <a:off x="3771900" y="738221"/>
            <a:ext cx="4517800" cy="102007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893" r="-353" b="-2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100000" r="-353" b="-100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201786" r="-353" b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9159624" y="2268211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8A55D00-5080-BFDD-ED31-040217DC25E6}"/>
              </a:ext>
            </a:extLst>
          </p:cNvPr>
          <p:cNvSpPr/>
          <p:nvPr/>
        </p:nvSpPr>
        <p:spPr>
          <a:xfrm rot="18900000">
            <a:off x="5777226" y="2683972"/>
            <a:ext cx="2026930" cy="2026930"/>
          </a:xfrm>
          <a:prstGeom prst="arc">
            <a:avLst>
              <a:gd name="adj1" fmla="val 14812002"/>
              <a:gd name="adj2" fmla="val 0"/>
            </a:avLst>
          </a:prstGeom>
          <a:ln w="1143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/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6000" dirty="0"/>
              </a:p>
              <a:p>
                <a:r>
                  <a:rPr lang="en-CA" sz="4400" dirty="0"/>
                  <a:t>representation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blipFill>
                <a:blip r:embed="rId11"/>
                <a:stretch>
                  <a:fillRect l="-6997" t="-10791" r="-6314" b="-161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068071B-CB9E-AA4C-B821-D6FB24F4993D}"/>
              </a:ext>
            </a:extLst>
          </p:cNvPr>
          <p:cNvSpPr/>
          <p:nvPr/>
        </p:nvSpPr>
        <p:spPr>
          <a:xfrm>
            <a:off x="96027" y="5172315"/>
            <a:ext cx="6694664" cy="15492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8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43">
        <p:fade/>
      </p:transition>
    </mc:Choice>
    <mc:Fallback xmlns="">
      <p:transition spd="med" advTm="18743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5250" y="1200150"/>
              <a:ext cx="12001500" cy="56197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045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28254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7048500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7927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903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𝑧𝑥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9238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5250" y="1200150"/>
              <a:ext cx="12001500" cy="56197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045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28254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7048500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792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340" r="-157106" b="-214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340" r="-173" b="-214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903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94249" r="-157106" b="-101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94249" r="-173" b="-101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9238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192405" r="-157106" b="-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192405" r="-173" b="-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A6ECB-DDD4-1FC0-AC85-8CCD64B267D9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47625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rep. of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A6ECB-DDD4-1FC0-AC85-8CCD64B26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6200"/>
                <a:ext cx="4762500" cy="1323439"/>
              </a:xfrm>
              <a:prstGeom prst="rect">
                <a:avLst/>
              </a:prstGeom>
              <a:blipFill>
                <a:blip r:embed="rId5"/>
                <a:stretch>
                  <a:fillRect t="-7798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F0D41-B6A6-FD19-CC51-31A88F79BAD5}"/>
                  </a:ext>
                </a:extLst>
              </p:cNvPr>
              <p:cNvSpPr txBox="1"/>
              <p:nvPr/>
            </p:nvSpPr>
            <p:spPr>
              <a:xfrm>
                <a:off x="6372225" y="-76200"/>
                <a:ext cx="47625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rep. of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F0D41-B6A6-FD19-CC51-31A88F79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25" y="-76200"/>
                <a:ext cx="4762500" cy="1323439"/>
              </a:xfrm>
              <a:prstGeom prst="rect">
                <a:avLst/>
              </a:prstGeom>
              <a:blipFill>
                <a:blip r:embed="rId6"/>
                <a:stretch>
                  <a:fillRect t="-7798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335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6"/>
    </mc:Choice>
    <mc:Fallback xmlns="">
      <p:transition spd="slow" advTm="1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F8DE4-CA6F-D8A7-0044-C00D2ADDFC33}"/>
                  </a:ext>
                </a:extLst>
              </p:cNvPr>
              <p:cNvSpPr txBox="1"/>
              <p:nvPr/>
            </p:nvSpPr>
            <p:spPr>
              <a:xfrm>
                <a:off x="639858" y="117988"/>
                <a:ext cx="436862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Lie Algebra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F8DE4-CA6F-D8A7-0044-C00D2ADDF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8" y="117988"/>
                <a:ext cx="4368626" cy="769441"/>
              </a:xfrm>
              <a:prstGeom prst="rect">
                <a:avLst/>
              </a:prstGeom>
              <a:blipFill>
                <a:blip r:embed="rId5"/>
                <a:stretch>
                  <a:fillRect l="-2789" t="-15748" b="-36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15525B-FD05-8810-322F-138E26690FD6}"/>
                  </a:ext>
                </a:extLst>
              </p:cNvPr>
              <p:cNvSpPr txBox="1"/>
              <p:nvPr/>
            </p:nvSpPr>
            <p:spPr>
              <a:xfrm>
                <a:off x="639858" y="905303"/>
                <a:ext cx="4368626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15525B-FD05-8810-322F-138E2669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8" y="905303"/>
                <a:ext cx="4368626" cy="2641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/>
              <p:nvPr/>
            </p:nvSpPr>
            <p:spPr>
              <a:xfrm>
                <a:off x="6096001" y="164269"/>
                <a:ext cx="5478586" cy="351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64269"/>
                <a:ext cx="5478586" cy="3515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C4126AF-E7C4-36B6-85E2-F7CD128EC180}"/>
              </a:ext>
            </a:extLst>
          </p:cNvPr>
          <p:cNvGrpSpPr/>
          <p:nvPr/>
        </p:nvGrpSpPr>
        <p:grpSpPr>
          <a:xfrm>
            <a:off x="271021" y="4025495"/>
            <a:ext cx="11586682" cy="2792095"/>
            <a:chOff x="271021" y="4025495"/>
            <a:chExt cx="11586682" cy="2792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521B4C-B2E2-A2BF-0B52-A2D7FBE6EC42}"/>
                    </a:ext>
                  </a:extLst>
                </p:cNvPr>
                <p:cNvSpPr txBox="1"/>
                <p:nvPr/>
              </p:nvSpPr>
              <p:spPr>
                <a:xfrm>
                  <a:off x="6376345" y="4113986"/>
                  <a:ext cx="4933951" cy="2579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F521B4C-B2E2-A2BF-0B52-A2D7FBE6E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345" y="4113986"/>
                  <a:ext cx="4933951" cy="25797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945EAB-D2BC-C491-83D8-93F979320BDB}"/>
                </a:ext>
              </a:extLst>
            </p:cNvPr>
            <p:cNvSpPr txBox="1"/>
            <p:nvPr/>
          </p:nvSpPr>
          <p:spPr>
            <a:xfrm>
              <a:off x="639858" y="4280472"/>
              <a:ext cx="519185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/>
                <a:t>Alternative representation from “</a:t>
              </a:r>
              <a:r>
                <a:rPr lang="en-GB" sz="2800" u="sng" dirty="0"/>
                <a:t>An Introduction to Tensors and Group Theory for Physicists</a:t>
              </a:r>
              <a:r>
                <a:rPr lang="en-CA" sz="2800" dirty="0"/>
                <a:t>” by Nadir </a:t>
              </a:r>
              <a:r>
                <a:rPr lang="en-CA" sz="2800" dirty="0" err="1"/>
                <a:t>Jeevanjee</a:t>
              </a:r>
              <a:r>
                <a:rPr lang="en-CA" sz="2800" dirty="0"/>
                <a:t>.</a:t>
              </a:r>
            </a:p>
            <a:p>
              <a:r>
                <a:rPr lang="en-CA" sz="2800" dirty="0"/>
                <a:t>(see </a:t>
              </a:r>
              <a:r>
                <a:rPr lang="en-CA" sz="2800" b="1" dirty="0"/>
                <a:t>Example 5.27</a:t>
              </a:r>
              <a:r>
                <a:rPr lang="en-CA" sz="2800" dirty="0"/>
                <a:t>)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E63AA2-FE9E-65B8-7B41-44605C0EBB64}"/>
                </a:ext>
              </a:extLst>
            </p:cNvPr>
            <p:cNvCxnSpPr>
              <a:cxnSpLocks/>
            </p:cNvCxnSpPr>
            <p:nvPr/>
          </p:nvCxnSpPr>
          <p:spPr>
            <a:xfrm>
              <a:off x="271021" y="4025495"/>
              <a:ext cx="11586682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AEEBBC-3828-18FA-B41E-B3C6547A3EA3}"/>
                </a:ext>
              </a:extLst>
            </p:cNvPr>
            <p:cNvSpPr/>
            <p:nvPr/>
          </p:nvSpPr>
          <p:spPr>
            <a:xfrm>
              <a:off x="610361" y="4113986"/>
              <a:ext cx="10670438" cy="27036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7205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88"/>
    </mc:Choice>
    <mc:Fallback xmlns="">
      <p:transition spd="slow" advTm="1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D31842-9C45-E7A2-D19A-F8BE2CE596F1}"/>
                  </a:ext>
                </a:extLst>
              </p:cNvPr>
              <p:cNvSpPr txBox="1"/>
              <p:nvPr/>
            </p:nvSpPr>
            <p:spPr>
              <a:xfrm>
                <a:off x="5855109" y="47965"/>
                <a:ext cx="6229811" cy="24247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CA" sz="34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CA" sz="3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CA" sz="3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34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CA" sz="3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  0</m:t>
                    </m:r>
                  </m:oMath>
                </a14:m>
                <a:r>
                  <a:rPr lang="en-CA" sz="3400" dirty="0"/>
                  <a:t> </a:t>
                </a:r>
                <a:endParaRPr lang="en-CA" sz="3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CA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3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CA" sz="3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D31842-9C45-E7A2-D19A-F8BE2CE5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109" y="47965"/>
                <a:ext cx="6229811" cy="2424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345C76-9512-E54B-FA7C-E5EA274025F5}"/>
                  </a:ext>
                </a:extLst>
              </p:cNvPr>
              <p:cNvSpPr txBox="1"/>
              <p:nvPr/>
            </p:nvSpPr>
            <p:spPr>
              <a:xfrm>
                <a:off x="92331" y="28915"/>
                <a:ext cx="5615293" cy="24935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CA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CA" sz="3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CA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CA" sz="35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5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5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5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5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sz="35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CA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CA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=−1=−</m:t>
                    </m:r>
                    <m:d>
                      <m:dPr>
                        <m:begChr m:val="["/>
                        <m:endChr m:val="]"/>
                        <m:ctrlPr>
                          <a:rPr lang="en-CA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3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3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35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35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35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345C76-9512-E54B-FA7C-E5EA27402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1" y="28915"/>
                <a:ext cx="5615293" cy="2493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3F7D1B6-095C-E1D3-A463-3C31B6583459}"/>
              </a:ext>
            </a:extLst>
          </p:cNvPr>
          <p:cNvGrpSpPr/>
          <p:nvPr/>
        </p:nvGrpSpPr>
        <p:grpSpPr>
          <a:xfrm>
            <a:off x="152402" y="2486856"/>
            <a:ext cx="11258548" cy="4432495"/>
            <a:chOff x="152402" y="2486856"/>
            <a:chExt cx="11258548" cy="44324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C8BC0E-2615-327B-8227-F121CD8DC3E3}"/>
                </a:ext>
              </a:extLst>
            </p:cNvPr>
            <p:cNvSpPr txBox="1"/>
            <p:nvPr/>
          </p:nvSpPr>
          <p:spPr>
            <a:xfrm>
              <a:off x="9220202" y="2842700"/>
              <a:ext cx="2095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distribute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499D2D-84BB-2BBE-FA68-5B80536B376C}"/>
                    </a:ext>
                  </a:extLst>
                </p:cNvPr>
                <p:cNvSpPr txBox="1"/>
                <p:nvPr/>
              </p:nvSpPr>
              <p:spPr>
                <a:xfrm>
                  <a:off x="152402" y="2486856"/>
                  <a:ext cx="8759370" cy="4432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0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000" dirty="0"/>
                    <a:t> 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−         0         −        0         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3000" i="1" dirty="0">
                      <a:solidFill>
                        <a:srgbClr val="00B0F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𝑧𝑥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CA" sz="3000" i="1" dirty="0">
                      <a:solidFill>
                        <a:srgbClr val="00B0F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CA" sz="30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3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3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30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CA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CA" sz="3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3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CA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a14:m>
                  <a:r>
                    <a:rPr lang="en-CA" sz="30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499D2D-84BB-2BBE-FA68-5B80536B3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2" y="2486856"/>
                  <a:ext cx="8759370" cy="44324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C0DBE1-9FD4-7B70-39A4-AFA5D1D84F13}"/>
                </a:ext>
              </a:extLst>
            </p:cNvPr>
            <p:cNvSpPr txBox="1"/>
            <p:nvPr/>
          </p:nvSpPr>
          <p:spPr>
            <a:xfrm>
              <a:off x="9220203" y="3449956"/>
              <a:ext cx="21907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commutators go to zero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3C6547-48F4-7D17-46A6-240E226249B8}"/>
                </a:ext>
              </a:extLst>
            </p:cNvPr>
            <p:cNvSpPr txBox="1"/>
            <p:nvPr/>
          </p:nvSpPr>
          <p:spPr>
            <a:xfrm>
              <a:off x="9124953" y="4525198"/>
              <a:ext cx="21907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product rule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3BE57C-44DA-C7BA-8E4A-577A919C673B}"/>
                </a:ext>
              </a:extLst>
            </p:cNvPr>
            <p:cNvSpPr txBox="1"/>
            <p:nvPr/>
          </p:nvSpPr>
          <p:spPr>
            <a:xfrm>
              <a:off x="9124953" y="5611102"/>
              <a:ext cx="219074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2800" dirty="0"/>
                <a:t>commutators go to zero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8E882683-0DF6-5134-2DCC-A5B6C1DE08E6}"/>
                </a:ext>
              </a:extLst>
            </p:cNvPr>
            <p:cNvSpPr/>
            <p:nvPr/>
          </p:nvSpPr>
          <p:spPr>
            <a:xfrm rot="2700000">
              <a:off x="8237549" y="2687888"/>
              <a:ext cx="878688" cy="878688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C7B51F5B-913D-7E46-83F2-4718A27F3087}"/>
                </a:ext>
              </a:extLst>
            </p:cNvPr>
            <p:cNvSpPr/>
            <p:nvPr/>
          </p:nvSpPr>
          <p:spPr>
            <a:xfrm rot="2700000">
              <a:off x="8237550" y="3528962"/>
              <a:ext cx="878688" cy="878688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F14A9C6-0C11-FCD6-8586-03144DE7BB96}"/>
                </a:ext>
              </a:extLst>
            </p:cNvPr>
            <p:cNvSpPr/>
            <p:nvPr/>
          </p:nvSpPr>
          <p:spPr>
            <a:xfrm rot="2700000">
              <a:off x="8237549" y="4364820"/>
              <a:ext cx="878688" cy="878688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F9A8825B-8A6C-6F0F-C915-98C2DD01009E}"/>
                </a:ext>
              </a:extLst>
            </p:cNvPr>
            <p:cNvSpPr/>
            <p:nvPr/>
          </p:nvSpPr>
          <p:spPr>
            <a:xfrm rot="2700000">
              <a:off x="8237549" y="5730667"/>
              <a:ext cx="878688" cy="878688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33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2"/>
    </mc:Choice>
    <mc:Fallback xmlns="">
      <p:transition spd="slow" advTm="8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F8DE4-CA6F-D8A7-0044-C00D2ADDFC33}"/>
                  </a:ext>
                </a:extLst>
              </p:cNvPr>
              <p:cNvSpPr txBox="1"/>
              <p:nvPr/>
            </p:nvSpPr>
            <p:spPr>
              <a:xfrm>
                <a:off x="639858" y="117988"/>
                <a:ext cx="436862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400" dirty="0"/>
                  <a:t>Lie Algebra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9F8DE4-CA6F-D8A7-0044-C00D2ADDF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8" y="117988"/>
                <a:ext cx="4368626" cy="769441"/>
              </a:xfrm>
              <a:prstGeom prst="rect">
                <a:avLst/>
              </a:prstGeom>
              <a:blipFill>
                <a:blip r:embed="rId5"/>
                <a:stretch>
                  <a:fillRect l="-2789" t="-15748" b="-362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15525B-FD05-8810-322F-138E26690FD6}"/>
                  </a:ext>
                </a:extLst>
              </p:cNvPr>
              <p:cNvSpPr txBox="1"/>
              <p:nvPr/>
            </p:nvSpPr>
            <p:spPr>
              <a:xfrm>
                <a:off x="639858" y="905303"/>
                <a:ext cx="4368626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15525B-FD05-8810-322F-138E2669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8" y="905303"/>
                <a:ext cx="4368626" cy="2641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/>
              <p:nvPr/>
            </p:nvSpPr>
            <p:spPr>
              <a:xfrm>
                <a:off x="6096001" y="164269"/>
                <a:ext cx="5478586" cy="3515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4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164269"/>
                <a:ext cx="5478586" cy="3515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172BAB-5E3C-03FB-FBF9-CC002D409690}"/>
              </a:ext>
            </a:extLst>
          </p:cNvPr>
          <p:cNvSpPr txBox="1"/>
          <p:nvPr/>
        </p:nvSpPr>
        <p:spPr>
          <a:xfrm>
            <a:off x="0" y="3988788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/>
              <a:t>Differential / Polynomial Representations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85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1"/>
    </mc:Choice>
    <mc:Fallback xmlns="">
      <p:transition spd="slow" advTm="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EB0E237-CF1E-9749-615E-C94D6DA07352}"/>
              </a:ext>
            </a:extLst>
          </p:cNvPr>
          <p:cNvGrpSpPr/>
          <p:nvPr/>
        </p:nvGrpSpPr>
        <p:grpSpPr>
          <a:xfrm>
            <a:off x="628643" y="2895457"/>
            <a:ext cx="10085077" cy="3962543"/>
            <a:chOff x="628643" y="2895457"/>
            <a:chExt cx="10085077" cy="39625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DC6D27-0341-DEDC-6498-460087294D27}"/>
                </a:ext>
              </a:extLst>
            </p:cNvPr>
            <p:cNvSpPr/>
            <p:nvPr/>
          </p:nvSpPr>
          <p:spPr>
            <a:xfrm>
              <a:off x="628649" y="2895457"/>
              <a:ext cx="10085070" cy="1888451"/>
            </a:xfrm>
            <a:prstGeom prst="rect">
              <a:avLst/>
            </a:prstGeom>
            <a:solidFill>
              <a:srgbClr val="DDF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167ACA-94D0-B5D2-2315-B4E39F15FC25}"/>
                </a:ext>
              </a:extLst>
            </p:cNvPr>
            <p:cNvSpPr/>
            <p:nvPr/>
          </p:nvSpPr>
          <p:spPr>
            <a:xfrm>
              <a:off x="628648" y="4732634"/>
              <a:ext cx="10085072" cy="2125366"/>
            </a:xfrm>
            <a:prstGeom prst="rect">
              <a:avLst/>
            </a:prstGeom>
            <a:solidFill>
              <a:srgbClr val="FFED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CD1747-A619-9499-868B-2519AEFF0527}"/>
                    </a:ext>
                  </a:extLst>
                </p:cNvPr>
                <p:cNvSpPr txBox="1"/>
                <p:nvPr/>
              </p:nvSpPr>
              <p:spPr>
                <a:xfrm>
                  <a:off x="628643" y="2964260"/>
                  <a:ext cx="832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CD1747-A619-9499-868B-2519AEFF0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3" y="2964260"/>
                  <a:ext cx="8322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3EC887-E0A8-8D7D-EFAD-65EF54B079BF}"/>
                    </a:ext>
                  </a:extLst>
                </p:cNvPr>
                <p:cNvSpPr txBox="1"/>
                <p:nvPr/>
              </p:nvSpPr>
              <p:spPr>
                <a:xfrm>
                  <a:off x="650188" y="4751788"/>
                  <a:ext cx="83222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𝐺𝐿</m:t>
                        </m:r>
                        <m:d>
                          <m:d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3EC887-E0A8-8D7D-EFAD-65EF54B07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88" y="4751788"/>
                  <a:ext cx="832223" cy="1015663"/>
                </a:xfrm>
                <a:prstGeom prst="rect">
                  <a:avLst/>
                </a:prstGeom>
                <a:blipFill>
                  <a:blip r:embed="rId4"/>
                  <a:stretch>
                    <a:fillRect r="-142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18F487-EDCE-E70E-9AB9-F29DA193B505}"/>
              </a:ext>
            </a:extLst>
          </p:cNvPr>
          <p:cNvCxnSpPr>
            <a:cxnSpLocks/>
          </p:cNvCxnSpPr>
          <p:nvPr/>
        </p:nvCxnSpPr>
        <p:spPr>
          <a:xfrm>
            <a:off x="5492615" y="6083077"/>
            <a:ext cx="208827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ED408E-58C0-3283-8466-82DE3F1B2F84}"/>
              </a:ext>
            </a:extLst>
          </p:cNvPr>
          <p:cNvCxnSpPr>
            <a:cxnSpLocks/>
          </p:cNvCxnSpPr>
          <p:nvPr/>
        </p:nvCxnSpPr>
        <p:spPr>
          <a:xfrm>
            <a:off x="5102437" y="3329800"/>
            <a:ext cx="24784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9D5A0F-4353-CD79-C222-B80F7C4EAD00}"/>
              </a:ext>
            </a:extLst>
          </p:cNvPr>
          <p:cNvGrpSpPr/>
          <p:nvPr/>
        </p:nvGrpSpPr>
        <p:grpSpPr>
          <a:xfrm>
            <a:off x="3585456" y="2887077"/>
            <a:ext cx="1329825" cy="707886"/>
            <a:chOff x="3585456" y="2887077"/>
            <a:chExt cx="1329825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BA9DB6-4996-5F69-FDAF-48CD8F3675BB}"/>
                    </a:ext>
                  </a:extLst>
                </p:cNvPr>
                <p:cNvSpPr txBox="1"/>
                <p:nvPr/>
              </p:nvSpPr>
              <p:spPr>
                <a:xfrm>
                  <a:off x="3585456" y="2887077"/>
                  <a:ext cx="522609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BA9DB6-4996-5F69-FDAF-48CD8F367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5456" y="2887077"/>
                  <a:ext cx="522609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F2301BF-1100-8BCD-D8CF-A64C00DD5E28}"/>
                    </a:ext>
                  </a:extLst>
                </p:cNvPr>
                <p:cNvSpPr txBox="1"/>
                <p:nvPr/>
              </p:nvSpPr>
              <p:spPr>
                <a:xfrm>
                  <a:off x="4392672" y="2887077"/>
                  <a:ext cx="522609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F2301BF-1100-8BCD-D8CF-A64C00DD5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672" y="2887077"/>
                  <a:ext cx="522609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5EB45-0D04-87AE-6B64-FAE0EBF58C2D}"/>
                  </a:ext>
                </a:extLst>
              </p:cNvPr>
              <p:cNvSpPr txBox="1"/>
              <p:nvPr/>
            </p:nvSpPr>
            <p:spPr>
              <a:xfrm>
                <a:off x="3008883" y="5730884"/>
                <a:ext cx="13413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5EB45-0D04-87AE-6B64-FAE0EBF5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83" y="5730884"/>
                <a:ext cx="134131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8C703C-FBD8-49DF-6314-5F8C87D8CAD8}"/>
                  </a:ext>
                </a:extLst>
              </p:cNvPr>
              <p:cNvSpPr txBox="1"/>
              <p:nvPr/>
            </p:nvSpPr>
            <p:spPr>
              <a:xfrm>
                <a:off x="7564559" y="2919906"/>
                <a:ext cx="1865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8C703C-FBD8-49DF-6314-5F8C87D8C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59" y="2919906"/>
                <a:ext cx="1865492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1AE70AF-1558-AEC4-3D0F-7C62465E5ECE}"/>
              </a:ext>
            </a:extLst>
          </p:cNvPr>
          <p:cNvGrpSpPr/>
          <p:nvPr/>
        </p:nvGrpSpPr>
        <p:grpSpPr>
          <a:xfrm>
            <a:off x="8441871" y="3825316"/>
            <a:ext cx="1041875" cy="1926172"/>
            <a:chOff x="8441871" y="3825316"/>
            <a:chExt cx="1041875" cy="192617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C57DD5-37BD-1914-B8E8-9D2478CA35C2}"/>
                </a:ext>
              </a:extLst>
            </p:cNvPr>
            <p:cNvCxnSpPr/>
            <p:nvPr/>
          </p:nvCxnSpPr>
          <p:spPr>
            <a:xfrm>
              <a:off x="8441871" y="3825316"/>
              <a:ext cx="0" cy="192617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C590F8-2CE7-EBE6-6AE4-6568B26D87AB}"/>
                    </a:ext>
                  </a:extLst>
                </p:cNvPr>
                <p:cNvSpPr txBox="1"/>
                <p:nvPr/>
              </p:nvSpPr>
              <p:spPr>
                <a:xfrm>
                  <a:off x="8757644" y="4074679"/>
                  <a:ext cx="72610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C590F8-2CE7-EBE6-6AE4-6568B26D8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7644" y="4074679"/>
                  <a:ext cx="726102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B68DA6-CD21-5C46-14AB-5B511EECF446}"/>
              </a:ext>
            </a:extLst>
          </p:cNvPr>
          <p:cNvGrpSpPr/>
          <p:nvPr/>
        </p:nvGrpSpPr>
        <p:grpSpPr>
          <a:xfrm>
            <a:off x="3995843" y="3594963"/>
            <a:ext cx="1496772" cy="2204228"/>
            <a:chOff x="3995843" y="3594963"/>
            <a:chExt cx="1496772" cy="22042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196E0-D7F2-AC18-644A-15420D821168}"/>
                </a:ext>
              </a:extLst>
            </p:cNvPr>
            <p:cNvGrpSpPr/>
            <p:nvPr/>
          </p:nvGrpSpPr>
          <p:grpSpPr>
            <a:xfrm rot="5400000">
              <a:off x="3267255" y="4323551"/>
              <a:ext cx="2204228" cy="747052"/>
              <a:chOff x="4622800" y="2928464"/>
              <a:chExt cx="2009502" cy="747052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98C5CA6-19A8-407C-9CDB-B44C53938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800" y="2928464"/>
                <a:ext cx="200950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3AB7F5D-F7C1-1462-DA73-F8750BE8C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800" y="3675516"/>
                <a:ext cx="200950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8FD5F9-449B-5FFF-28F6-88DB2B9512F8}"/>
                    </a:ext>
                  </a:extLst>
                </p:cNvPr>
                <p:cNvSpPr txBox="1"/>
                <p:nvPr/>
              </p:nvSpPr>
              <p:spPr>
                <a:xfrm>
                  <a:off x="4766513" y="4050375"/>
                  <a:ext cx="72610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8FD5F9-449B-5FFF-28F6-88DB2B951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513" y="4050375"/>
                  <a:ext cx="726102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F7B69C-666E-D57F-137C-F4994B8989AE}"/>
                  </a:ext>
                </a:extLst>
              </p:cNvPr>
              <p:cNvSpPr txBox="1"/>
              <p:nvPr/>
            </p:nvSpPr>
            <p:spPr>
              <a:xfrm>
                <a:off x="4304730" y="5730884"/>
                <a:ext cx="1171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F7B69C-666E-D57F-137C-F4994B898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30" y="5730884"/>
                <a:ext cx="117181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39AC3-0FC5-5998-8BB5-6D19C706D90F}"/>
              </a:ext>
            </a:extLst>
          </p:cNvPr>
          <p:cNvGrpSpPr/>
          <p:nvPr/>
        </p:nvGrpSpPr>
        <p:grpSpPr>
          <a:xfrm>
            <a:off x="7287781" y="5248080"/>
            <a:ext cx="3687972" cy="1670880"/>
            <a:chOff x="7287781" y="5248080"/>
            <a:chExt cx="3687972" cy="167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19DA8C-0AB2-F6A4-0264-5B3A41DC6CA5}"/>
                    </a:ext>
                  </a:extLst>
                </p:cNvPr>
                <p:cNvSpPr txBox="1"/>
                <p:nvPr/>
              </p:nvSpPr>
              <p:spPr>
                <a:xfrm>
                  <a:off x="7287781" y="6211074"/>
                  <a:ext cx="26254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A19DA8C-0AB2-F6A4-0264-5B3A41DC6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781" y="6211074"/>
                  <a:ext cx="2625477" cy="707886"/>
                </a:xfrm>
                <a:prstGeom prst="rect">
                  <a:avLst/>
                </a:prstGeom>
                <a:blipFill>
                  <a:blip r:embed="rId14"/>
                  <a:stretch>
                    <a:fillRect r="-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18F1A-139B-4E29-539B-BC243CCC11FA}"/>
                    </a:ext>
                  </a:extLst>
                </p:cNvPr>
                <p:cNvSpPr txBox="1"/>
                <p:nvPr/>
              </p:nvSpPr>
              <p:spPr>
                <a:xfrm>
                  <a:off x="8497305" y="5248080"/>
                  <a:ext cx="247844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18F1A-139B-4E29-539B-BC243CCC1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305" y="5248080"/>
                  <a:ext cx="2478448" cy="70788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153B7C4-87E6-BCC0-E2B1-326844C9B0EF}"/>
                    </a:ext>
                  </a:extLst>
                </p:cNvPr>
                <p:cNvSpPr txBox="1"/>
                <p:nvPr/>
              </p:nvSpPr>
              <p:spPr>
                <a:xfrm>
                  <a:off x="8658577" y="5761780"/>
                  <a:ext cx="10463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153B7C4-87E6-BCC0-E2B1-326844C9B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8577" y="5761780"/>
                  <a:ext cx="1046319" cy="70788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025766-F76A-33A0-DD4E-53DC910DF592}"/>
                  </a:ext>
                </a:extLst>
              </p:cNvPr>
              <p:cNvSpPr txBox="1"/>
              <p:nvPr/>
            </p:nvSpPr>
            <p:spPr>
              <a:xfrm>
                <a:off x="61957" y="1577340"/>
                <a:ext cx="58618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𝔤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𝑀𝑎𝑡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025766-F76A-33A0-DD4E-53DC910DF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7" y="1577340"/>
                <a:ext cx="5861881" cy="120032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6858B8-E04C-B96C-75E9-E4C5BCBE5692}"/>
                  </a:ext>
                </a:extLst>
              </p:cNvPr>
              <p:cNvSpPr txBox="1"/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Lie Algebra Representation</a:t>
                </a:r>
                <a:r>
                  <a:rPr lang="en-GB" sz="4800" dirty="0"/>
                  <a:t> = function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4800" dirty="0"/>
                  <a:t> from Lie Algebra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𝔤</m:t>
                    </m:r>
                  </m:oMath>
                </a14:m>
                <a:r>
                  <a:rPr lang="en-CA" sz="4800" dirty="0"/>
                  <a:t> to a set </a:t>
                </a:r>
                <a:r>
                  <a:rPr lang="en-CA" sz="4800"/>
                  <a:t>of matrices</a:t>
                </a:r>
                <a:endParaRPr lang="en-CA" sz="4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6858B8-E04C-B96C-75E9-E4C5BCBE5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blipFill>
                <a:blip r:embed="rId20"/>
                <a:stretch>
                  <a:fillRect l="-2252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62C01AA-A858-A974-26BA-33B5901B455B}"/>
              </a:ext>
            </a:extLst>
          </p:cNvPr>
          <p:cNvGrpSpPr/>
          <p:nvPr/>
        </p:nvGrpSpPr>
        <p:grpSpPr>
          <a:xfrm>
            <a:off x="6060559" y="1431184"/>
            <a:ext cx="6165533" cy="1533077"/>
            <a:chOff x="6060559" y="1431184"/>
            <a:chExt cx="6165533" cy="153307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A4068-4F6C-5996-9F53-E982E584E403}"/>
                </a:ext>
              </a:extLst>
            </p:cNvPr>
            <p:cNvSpPr/>
            <p:nvPr/>
          </p:nvSpPr>
          <p:spPr>
            <a:xfrm>
              <a:off x="6078861" y="1474246"/>
              <a:ext cx="6038846" cy="14900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62005E-849F-7195-BD3C-A79B2DD11009}"/>
                    </a:ext>
                  </a:extLst>
                </p:cNvPr>
                <p:cNvSpPr txBox="1"/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F62005E-849F-7195-BD3C-A79B2DD11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F86C76-A54D-A522-9AD7-446C50E20FE3}"/>
                    </a:ext>
                  </a:extLst>
                </p:cNvPr>
                <p:cNvSpPr txBox="1"/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3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3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3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oMath>
                    </m:oMathPara>
                  </a14:m>
                  <a:endPara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F86C76-A54D-A522-9AD7-446C50E20F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6517E1-2D4A-C9BB-E000-7E6AD54E29D7}"/>
                </a:ext>
              </a:extLst>
            </p:cNvPr>
            <p:cNvSpPr txBox="1"/>
            <p:nvPr/>
          </p:nvSpPr>
          <p:spPr>
            <a:xfrm>
              <a:off x="6181720" y="1431184"/>
              <a:ext cx="2887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“preserve”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8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6"/>
    </mc:Choice>
    <mc:Fallback xmlns="">
      <p:transition spd="slow" advTm="1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/>
      <p:bldP spid="3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/>
              <p:nvPr/>
            </p:nvSpPr>
            <p:spPr>
              <a:xfrm>
                <a:off x="2005124" y="588657"/>
                <a:ext cx="5001985" cy="2659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</m:t>
                    </m:r>
                    <m:r>
                      <a:rPr lang="en-CA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CA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</m:t>
                    </m:r>
                    <m:r>
                      <a:rPr lang="en-CA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          </m:t>
                    </m:r>
                    <m:r>
                      <a:rPr lang="en-CA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CA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DD22CE-B2C7-FB08-8E5D-1C1CEF2E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24" y="588657"/>
                <a:ext cx="5001985" cy="2659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172BAB-5E3C-03FB-FBF9-CC002D409690}"/>
              </a:ext>
            </a:extLst>
          </p:cNvPr>
          <p:cNvSpPr txBox="1"/>
          <p:nvPr/>
        </p:nvSpPr>
        <p:spPr>
          <a:xfrm>
            <a:off x="54473" y="0"/>
            <a:ext cx="63655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This video (anti-Hermitian)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40105-7096-5529-4DDF-394C2BC8BE24}"/>
              </a:ext>
            </a:extLst>
          </p:cNvPr>
          <p:cNvSpPr txBox="1"/>
          <p:nvPr/>
        </p:nvSpPr>
        <p:spPr>
          <a:xfrm>
            <a:off x="54473" y="3273355"/>
            <a:ext cx="76757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Quantum mechanics (Hermitian)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6A4522-ECD5-DDE1-4464-BD9F29A0C7D1}"/>
                  </a:ext>
                </a:extLst>
              </p:cNvPr>
              <p:cNvSpPr txBox="1"/>
              <p:nvPr/>
            </p:nvSpPr>
            <p:spPr>
              <a:xfrm>
                <a:off x="213639" y="3953492"/>
                <a:ext cx="7166875" cy="296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ℏ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ℏ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i="1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ℏ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f>
                          <m:f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CA" sz="4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6A4522-ECD5-DDE1-4464-BD9F29A0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39" y="3953492"/>
                <a:ext cx="7166875" cy="29629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3DD60-CB74-E999-7B35-F60B6E197C59}"/>
                  </a:ext>
                </a:extLst>
              </p:cNvPr>
              <p:cNvSpPr txBox="1"/>
              <p:nvPr/>
            </p:nvSpPr>
            <p:spPr>
              <a:xfrm>
                <a:off x="7720215" y="655879"/>
                <a:ext cx="4228783" cy="24293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43DD60-CB74-E999-7B35-F60B6E197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215" y="655879"/>
                <a:ext cx="4228783" cy="24293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95A091-61C3-491D-5D31-E7BE783C552B}"/>
                  </a:ext>
                </a:extLst>
              </p:cNvPr>
              <p:cNvSpPr txBox="1"/>
              <p:nvPr/>
            </p:nvSpPr>
            <p:spPr>
              <a:xfrm>
                <a:off x="7798231" y="4124201"/>
                <a:ext cx="4163166" cy="258885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48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95A091-61C3-491D-5D31-E7BE783C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31" y="4124201"/>
                <a:ext cx="4163166" cy="25888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00271-4752-C3CF-3648-339D737FC22D}"/>
              </a:ext>
            </a:extLst>
          </p:cNvPr>
          <p:cNvCxnSpPr>
            <a:cxnSpLocks/>
          </p:cNvCxnSpPr>
          <p:nvPr/>
        </p:nvCxnSpPr>
        <p:spPr>
          <a:xfrm>
            <a:off x="0" y="3219450"/>
            <a:ext cx="12244387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8E3680-9711-E96A-5545-5B0DEC0E45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9280" y="4108680"/>
              <a:ext cx="9828000" cy="260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8E3680-9711-E96A-5545-5B0DEC0E45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9920" y="4099320"/>
                <a:ext cx="9846720" cy="262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18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87"/>
    </mc:Choice>
    <mc:Fallback xmlns="">
      <p:transition spd="slow" advTm="2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B84A3F-55DA-DD09-6106-E889FD8F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4" y="1199044"/>
            <a:ext cx="3537342" cy="198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902361-9AD4-F55E-0BCF-78325B6C3258}"/>
                  </a:ext>
                </a:extLst>
              </p:cNvPr>
              <p:cNvSpPr txBox="1"/>
              <p:nvPr/>
            </p:nvSpPr>
            <p:spPr>
              <a:xfrm>
                <a:off x="357252" y="3180918"/>
                <a:ext cx="4860392" cy="1305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7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b>
                        <m:sSubPr>
                          <m:ctrlPr>
                            <a:rPr lang="en-CA" sz="7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7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𝑳𝒆𝒇𝒕</m:t>
                          </m:r>
                        </m:sub>
                      </m:sSub>
                    </m:oMath>
                  </m:oMathPara>
                </a14:m>
                <a:endParaRPr lang="en-CA" sz="7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902361-9AD4-F55E-0BCF-78325B6C3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2" y="3180918"/>
                <a:ext cx="4860392" cy="1305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791D17-F1F8-B21C-C32A-81217740B8E1}"/>
                  </a:ext>
                </a:extLst>
              </p:cNvPr>
              <p:cNvSpPr txBox="1"/>
              <p:nvPr/>
            </p:nvSpPr>
            <p:spPr>
              <a:xfrm>
                <a:off x="6499322" y="3183886"/>
                <a:ext cx="5467350" cy="1305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7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GB" sz="7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b>
                        <m:sSubPr>
                          <m:ctrlPr>
                            <a:rPr lang="en-CA" sz="7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7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7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7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72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𝑹𝒊𝒈𝒉𝒕</m:t>
                          </m:r>
                        </m:sub>
                      </m:sSub>
                    </m:oMath>
                  </m:oMathPara>
                </a14:m>
                <a:endParaRPr lang="en-CA" sz="7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791D17-F1F8-B21C-C32A-81217740B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322" y="3183886"/>
                <a:ext cx="5467350" cy="13052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4E75C1-5C4D-76E0-7F47-3ACD82BE75AA}"/>
                  </a:ext>
                </a:extLst>
              </p:cNvPr>
              <p:cNvSpPr txBox="1"/>
              <p:nvPr/>
            </p:nvSpPr>
            <p:spPr>
              <a:xfrm>
                <a:off x="190500" y="14104"/>
                <a:ext cx="107977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u="sng" dirty="0">
                    <a:solidFill>
                      <a:schemeClr val="tx1"/>
                    </a:solidFill>
                  </a:rPr>
                  <a:t>One</a:t>
                </a:r>
                <a:r>
                  <a:rPr lang="en-CA" sz="6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CA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000" dirty="0">
                    <a:solidFill>
                      <a:schemeClr val="tx1"/>
                    </a:solidFill>
                  </a:rPr>
                  <a:t> irrep. per dimension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4E75C1-5C4D-76E0-7F47-3ACD82BE7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4104"/>
                <a:ext cx="10797759" cy="1015663"/>
              </a:xfrm>
              <a:prstGeom prst="rect">
                <a:avLst/>
              </a:prstGeom>
              <a:blipFill>
                <a:blip r:embed="rId9"/>
                <a:stretch>
                  <a:fillRect l="-3386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41ED8A-7283-A16D-9CCE-EF01ACF3382D}"/>
              </a:ext>
            </a:extLst>
          </p:cNvPr>
          <p:cNvCxnSpPr>
            <a:cxnSpLocks/>
          </p:cNvCxnSpPr>
          <p:nvPr/>
        </p:nvCxnSpPr>
        <p:spPr>
          <a:xfrm>
            <a:off x="0" y="103181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072B9-5D07-A789-F4C4-14302AFD696E}"/>
                  </a:ext>
                </a:extLst>
              </p:cNvPr>
              <p:cNvSpPr txBox="1"/>
              <p:nvPr/>
            </p:nvSpPr>
            <p:spPr>
              <a:xfrm>
                <a:off x="5304496" y="3110257"/>
                <a:ext cx="142015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CA" sz="8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072B9-5D07-A789-F4C4-14302AFD6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96" y="3110257"/>
                <a:ext cx="1420154" cy="14465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8DF3074-AB57-29ED-9C29-B9832E231C96}"/>
              </a:ext>
            </a:extLst>
          </p:cNvPr>
          <p:cNvGrpSpPr/>
          <p:nvPr/>
        </p:nvGrpSpPr>
        <p:grpSpPr>
          <a:xfrm>
            <a:off x="856064" y="4287400"/>
            <a:ext cx="10132195" cy="2486489"/>
            <a:chOff x="856064" y="4287400"/>
            <a:chExt cx="10132195" cy="2486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76D99D-7D33-4513-9EA1-69EB430A8DAD}"/>
                    </a:ext>
                  </a:extLst>
                </p:cNvPr>
                <p:cNvSpPr txBox="1"/>
                <p:nvPr/>
              </p:nvSpPr>
              <p:spPr>
                <a:xfrm>
                  <a:off x="2088166" y="5244285"/>
                  <a:ext cx="153382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CA" sz="8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76D99D-7D33-4513-9EA1-69EB430A8D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166" y="5244285"/>
                  <a:ext cx="1533824" cy="144655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B3C97C-41E3-49E2-1FF6-8988ACDE16B2}"/>
                    </a:ext>
                  </a:extLst>
                </p:cNvPr>
                <p:cNvSpPr txBox="1"/>
                <p:nvPr/>
              </p:nvSpPr>
              <p:spPr>
                <a:xfrm>
                  <a:off x="7477735" y="4850927"/>
                  <a:ext cx="3510524" cy="1922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8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8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GB" sz="8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CA" sz="8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8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B3C97C-41E3-49E2-1FF6-8988ACDE1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35" y="4850927"/>
                  <a:ext cx="3510524" cy="19229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F12BD8-6403-99F2-775F-0AC7171265C2}"/>
                    </a:ext>
                  </a:extLst>
                </p:cNvPr>
                <p:cNvSpPr txBox="1"/>
                <p:nvPr/>
              </p:nvSpPr>
              <p:spPr>
                <a:xfrm>
                  <a:off x="856064" y="5244285"/>
                  <a:ext cx="153382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88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F12BD8-6403-99F2-775F-0AC717126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64" y="5244285"/>
                  <a:ext cx="1533824" cy="144655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94EB6-D61C-71AC-3865-742F037BDD1F}"/>
                    </a:ext>
                  </a:extLst>
                </p:cNvPr>
                <p:cNvSpPr txBox="1"/>
                <p:nvPr/>
              </p:nvSpPr>
              <p:spPr>
                <a:xfrm>
                  <a:off x="3859968" y="5206185"/>
                  <a:ext cx="1533824" cy="1477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CA" sz="8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8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88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D094EB6-D61C-71AC-3865-742F037BD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968" y="5206185"/>
                  <a:ext cx="1533824" cy="1477136"/>
                </a:xfrm>
                <a:prstGeom prst="rect">
                  <a:avLst/>
                </a:prstGeom>
                <a:blipFill>
                  <a:blip r:embed="rId16"/>
                  <a:stretch>
                    <a:fillRect l="-158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C62446E-558C-5415-7A30-61720553CD3D}"/>
                    </a:ext>
                  </a:extLst>
                </p:cNvPr>
                <p:cNvSpPr txBox="1"/>
                <p:nvPr/>
              </p:nvSpPr>
              <p:spPr>
                <a:xfrm>
                  <a:off x="5789245" y="5206185"/>
                  <a:ext cx="142015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CA" sz="8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CA" sz="8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C62446E-558C-5415-7A30-61720553C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9245" y="5206185"/>
                  <a:ext cx="1420154" cy="144655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59BDAE-5B7B-2873-063B-0A5F76EC82EF}"/>
                </a:ext>
              </a:extLst>
            </p:cNvPr>
            <p:cNvGrpSpPr/>
            <p:nvPr/>
          </p:nvGrpSpPr>
          <p:grpSpPr>
            <a:xfrm>
              <a:off x="2757412" y="4287400"/>
              <a:ext cx="5836263" cy="1045592"/>
              <a:chOff x="2867802" y="4486147"/>
              <a:chExt cx="5836263" cy="237185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F2C9396-2840-0043-14C1-034B3DA827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67802" y="4486147"/>
                <a:ext cx="2107" cy="2371853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69320C3-B9B2-33EB-F867-CF82D05C56C8}"/>
                  </a:ext>
                </a:extLst>
              </p:cNvPr>
              <p:cNvCxnSpPr/>
              <p:nvPr/>
            </p:nvCxnSpPr>
            <p:spPr>
              <a:xfrm flipH="1">
                <a:off x="8701958" y="4486147"/>
                <a:ext cx="2107" cy="237185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218669A-7362-BB9F-CC1E-E620B319739F}"/>
              </a:ext>
            </a:extLst>
          </p:cNvPr>
          <p:cNvSpPr txBox="1"/>
          <p:nvPr/>
        </p:nvSpPr>
        <p:spPr>
          <a:xfrm>
            <a:off x="3733795" y="1430995"/>
            <a:ext cx="5461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(previous video)</a:t>
            </a:r>
          </a:p>
        </p:txBody>
      </p:sp>
    </p:spTree>
    <p:extLst>
      <p:ext uri="{BB962C8B-B14F-4D97-AF65-F5344CB8AC3E}">
        <p14:creationId xmlns:p14="http://schemas.microsoft.com/office/powerpoint/2010/main" val="319599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/>
      <p:bldP spid="3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C5CFE-B752-E072-DD8B-DA2F19A6D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4C9A41-14C8-5DB8-D08C-F0B846F296E0}"/>
              </a:ext>
            </a:extLst>
          </p:cNvPr>
          <p:cNvSpPr/>
          <p:nvPr/>
        </p:nvSpPr>
        <p:spPr>
          <a:xfrm>
            <a:off x="6342743" y="3222172"/>
            <a:ext cx="5763518" cy="3549650"/>
          </a:xfrm>
          <a:prstGeom prst="rect">
            <a:avLst/>
          </a:prstGeom>
          <a:solidFill>
            <a:srgbClr val="FFE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25AB57-94AD-04C0-DD64-0216399D1810}"/>
                  </a:ext>
                </a:extLst>
              </p:cNvPr>
              <p:cNvSpPr txBox="1"/>
              <p:nvPr/>
            </p:nvSpPr>
            <p:spPr>
              <a:xfrm>
                <a:off x="154132" y="76200"/>
                <a:ext cx="116445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True for all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800" dirty="0"/>
                  <a:t> irreducible representations: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25AB57-94AD-04C0-DD64-0216399D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2" y="76200"/>
                <a:ext cx="11644578" cy="830997"/>
              </a:xfrm>
              <a:prstGeom prst="rect">
                <a:avLst/>
              </a:prstGeom>
              <a:blipFill>
                <a:blip r:embed="rId3"/>
                <a:stretch>
                  <a:fillRect l="-2356" t="-16176" r="-524" b="-38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3BC9AC-C30F-2474-74AB-572E13B83F0F}"/>
                  </a:ext>
                </a:extLst>
              </p:cNvPr>
              <p:cNvSpPr txBox="1"/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17739-CACE-71E6-51B9-CB9991954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CDFF01-1F8F-5F1A-9182-96F7CBF4C3FF}"/>
                  </a:ext>
                </a:extLst>
              </p:cNvPr>
              <p:cNvSpPr txBox="1"/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EAD63-18C1-4659-FC73-CBCF607F4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CB14A-9A6B-45E3-48E4-F2CF4A5C136A}"/>
                  </a:ext>
                </a:extLst>
              </p:cNvPr>
              <p:cNvSpPr txBox="1"/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3609E-19AF-7390-19CB-C8B626E6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AA7CA94C-BEA8-5E20-C636-5F6F1661E11F}"/>
              </a:ext>
            </a:extLst>
          </p:cNvPr>
          <p:cNvSpPr/>
          <p:nvPr/>
        </p:nvSpPr>
        <p:spPr>
          <a:xfrm>
            <a:off x="3411921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590CD9-D934-0F86-7334-1E5ABAEEE525}"/>
              </a:ext>
            </a:extLst>
          </p:cNvPr>
          <p:cNvSpPr/>
          <p:nvPr/>
        </p:nvSpPr>
        <p:spPr>
          <a:xfrm>
            <a:off x="7447365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6AD8B-CA3A-6A25-3D39-49E336E6703E}"/>
              </a:ext>
            </a:extLst>
          </p:cNvPr>
          <p:cNvSpPr txBox="1"/>
          <p:nvPr/>
        </p:nvSpPr>
        <p:spPr>
          <a:xfrm>
            <a:off x="6388451" y="3273940"/>
            <a:ext cx="556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If rep. is </a:t>
            </a:r>
            <a:r>
              <a:rPr lang="en-CA" sz="3600" u="sng" dirty="0"/>
              <a:t>finite</a:t>
            </a:r>
            <a:r>
              <a:rPr lang="en-CA" sz="3600" dirty="0"/>
              <a:t>-dimensional…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A9AA82-B7E5-9360-8B56-3EBEF57D0636}"/>
              </a:ext>
            </a:extLst>
          </p:cNvPr>
          <p:cNvSpPr txBox="1"/>
          <p:nvPr/>
        </p:nvSpPr>
        <p:spPr>
          <a:xfrm>
            <a:off x="6415987" y="4013499"/>
            <a:ext cx="5617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…there </a:t>
            </a:r>
            <a:r>
              <a:rPr lang="en-CA" sz="3600" u="sng" dirty="0"/>
              <a:t>must</a:t>
            </a:r>
            <a:r>
              <a:rPr lang="en-CA" sz="3600" dirty="0"/>
              <a:t> be a </a:t>
            </a:r>
            <a:r>
              <a:rPr lang="en-CA" sz="3600" b="1" dirty="0"/>
              <a:t>highest-weight eigenvector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CE2F22-6A6E-C06E-57E3-1DF0ADB061B7}"/>
                  </a:ext>
                </a:extLst>
              </p:cNvPr>
              <p:cNvSpPr txBox="1"/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7DE647-9ED1-EDC1-6E08-EEB53BB25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45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0"/>
    </mc:Choice>
    <mc:Fallback xmlns="">
      <p:transition spd="slow" advTm="5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DF38A-90A8-F4CE-8E93-A18A34C2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AFDB8-23DC-3ED4-F70F-F720FE96EC8F}"/>
              </a:ext>
            </a:extLst>
          </p:cNvPr>
          <p:cNvSpPr/>
          <p:nvPr/>
        </p:nvSpPr>
        <p:spPr>
          <a:xfrm>
            <a:off x="6342743" y="3222172"/>
            <a:ext cx="5763518" cy="3549650"/>
          </a:xfrm>
          <a:prstGeom prst="rect">
            <a:avLst/>
          </a:prstGeom>
          <a:solidFill>
            <a:srgbClr val="FFE7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21916-6581-17BC-5ABF-585309854B5E}"/>
                  </a:ext>
                </a:extLst>
              </p:cNvPr>
              <p:cNvSpPr txBox="1"/>
              <p:nvPr/>
            </p:nvSpPr>
            <p:spPr>
              <a:xfrm>
                <a:off x="154132" y="76200"/>
                <a:ext cx="116445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True for all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4800" dirty="0"/>
                  <a:t> irreducible representations: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21916-6581-17BC-5ABF-58530985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2" y="76200"/>
                <a:ext cx="11644578" cy="830997"/>
              </a:xfrm>
              <a:prstGeom prst="rect">
                <a:avLst/>
              </a:prstGeom>
              <a:blipFill>
                <a:blip r:embed="rId3"/>
                <a:stretch>
                  <a:fillRect l="-2356" t="-16176" r="-524" b="-382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62A3A0-DC33-B76A-3C19-7CF675E469B6}"/>
                  </a:ext>
                </a:extLst>
              </p:cNvPr>
              <p:cNvSpPr txBox="1"/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62A3A0-DC33-B76A-3C19-7CF675E46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3" y="1036068"/>
                <a:ext cx="3371073" cy="200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EE7FE4-303C-8147-26FC-A9F39E2176B6}"/>
                  </a:ext>
                </a:extLst>
              </p:cNvPr>
              <p:cNvSpPr txBox="1"/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EE7FE4-303C-8147-26FC-A9F39E217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11" y="1068962"/>
                <a:ext cx="3540968" cy="2018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D7F76-21C5-1C5A-7621-60BA7E1F1DBE}"/>
                  </a:ext>
                </a:extLst>
              </p:cNvPr>
              <p:cNvSpPr txBox="1"/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9D7F76-21C5-1C5A-7621-60BA7E1F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139" y="1064643"/>
                <a:ext cx="4226150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AE11F3E7-813B-62E9-8EFE-31777E474137}"/>
              </a:ext>
            </a:extLst>
          </p:cNvPr>
          <p:cNvSpPr/>
          <p:nvPr/>
        </p:nvSpPr>
        <p:spPr>
          <a:xfrm>
            <a:off x="3411921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98A5E67-DD25-593C-2338-DB3ECEDB54B7}"/>
              </a:ext>
            </a:extLst>
          </p:cNvPr>
          <p:cNvSpPr/>
          <p:nvPr/>
        </p:nvSpPr>
        <p:spPr>
          <a:xfrm>
            <a:off x="7447365" y="1716964"/>
            <a:ext cx="480590" cy="6343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3C0FE-3026-B95B-6525-245936F8B8B5}"/>
              </a:ext>
            </a:extLst>
          </p:cNvPr>
          <p:cNvSpPr txBox="1"/>
          <p:nvPr/>
        </p:nvSpPr>
        <p:spPr>
          <a:xfrm>
            <a:off x="6388451" y="3273940"/>
            <a:ext cx="556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If rep. is </a:t>
            </a:r>
            <a:r>
              <a:rPr lang="en-CA" sz="3600" u="sng" dirty="0"/>
              <a:t>finite</a:t>
            </a:r>
            <a:r>
              <a:rPr lang="en-CA" sz="3600" dirty="0"/>
              <a:t>-dimensional…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5F362-8264-8083-4F5F-05EB8AF0807F}"/>
              </a:ext>
            </a:extLst>
          </p:cNvPr>
          <p:cNvSpPr txBox="1"/>
          <p:nvPr/>
        </p:nvSpPr>
        <p:spPr>
          <a:xfrm>
            <a:off x="6415987" y="4013499"/>
            <a:ext cx="5617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…there </a:t>
            </a:r>
            <a:r>
              <a:rPr lang="en-CA" sz="3600" u="sng" dirty="0"/>
              <a:t>must</a:t>
            </a:r>
            <a:r>
              <a:rPr lang="en-CA" sz="3600" dirty="0"/>
              <a:t> be a </a:t>
            </a:r>
            <a:r>
              <a:rPr lang="en-CA" sz="3600" b="1" dirty="0"/>
              <a:t>highest-weight eigenvector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4EEC0B-1CA1-3BA4-98C6-D39BA5C5460F}"/>
                  </a:ext>
                </a:extLst>
              </p:cNvPr>
              <p:cNvSpPr txBox="1"/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4EEC0B-1CA1-3BA4-98C6-D39BA5C54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56" y="5339519"/>
                <a:ext cx="3982694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5DC772-4AFE-EB40-C4A7-2745BC4F3235}"/>
                  </a:ext>
                </a:extLst>
              </p:cNvPr>
              <p:cNvSpPr txBox="1"/>
              <p:nvPr/>
            </p:nvSpPr>
            <p:spPr>
              <a:xfrm>
                <a:off x="475081" y="4270233"/>
                <a:ext cx="5374177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spin-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8000" dirty="0"/>
                  <a:t> irrep.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5DC772-4AFE-EB40-C4A7-2745BC4F3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81" y="4270233"/>
                <a:ext cx="5374177" cy="1323439"/>
              </a:xfrm>
              <a:prstGeom prst="rect">
                <a:avLst/>
              </a:prstGeom>
              <a:blipFill>
                <a:blip r:embed="rId10"/>
                <a:stretch>
                  <a:fillRect l="-6194" t="-17411" r="-5968" b="-39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17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0"/>
    </mc:Choice>
    <mc:Fallback xmlns="">
      <p:transition spd="slow" advTm="5041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97613-4EC2-5004-7748-F1644208A48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1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9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𝔩</m:t>
                      </m:r>
                      <m:sSub>
                        <m:sSubPr>
                          <m:ctrlPr>
                            <a:rPr lang="en-GB" sz="9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CA" sz="9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9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GB" sz="9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9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ℂ</m:t>
                              </m:r>
                            </m:e>
                          </m:d>
                        </m:e>
                        <m:sub>
                          <m:r>
                            <a:rPr lang="en-GB" sz="9600" b="1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GB" sz="96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96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9600" b="1" i="1" smtClean="0"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9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9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9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lang="en-GB" sz="96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lang="en-CA" sz="9600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CA" sz="9600" b="1" i="1"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9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9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9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lang="en-GB" sz="96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lang="en-CA" sz="96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97613-4EC2-5004-7748-F1644208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45243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2055DD9-8C34-E400-F64D-2CA804381DCA}"/>
              </a:ext>
            </a:extLst>
          </p:cNvPr>
          <p:cNvGrpSpPr/>
          <p:nvPr/>
        </p:nvGrpSpPr>
        <p:grpSpPr>
          <a:xfrm>
            <a:off x="1924328" y="4516000"/>
            <a:ext cx="2380424" cy="2240400"/>
            <a:chOff x="1924328" y="4516000"/>
            <a:chExt cx="2380424" cy="2240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003F051-2DE7-AC8A-420B-8F700CC50301}"/>
                    </a:ext>
                  </a:extLst>
                </p:cNvPr>
                <p:cNvSpPr txBox="1"/>
                <p:nvPr/>
              </p:nvSpPr>
              <p:spPr>
                <a:xfrm>
                  <a:off x="1924328" y="5046893"/>
                  <a:ext cx="2380424" cy="1709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en-GB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𝒍𝒆𝒇𝒕</m:t>
                            </m:r>
                          </m:sub>
                        </m:sSub>
                      </m:oMath>
                    </m:oMathPara>
                  </a14:m>
                  <a:endParaRPr lang="en-CA" sz="9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003F051-2DE7-AC8A-420B-8F700CC503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4328" y="5046893"/>
                  <a:ext cx="2380424" cy="1709507"/>
                </a:xfrm>
                <a:prstGeom prst="rect">
                  <a:avLst/>
                </a:prstGeom>
                <a:blipFill>
                  <a:blip r:embed="rId5"/>
                  <a:stretch>
                    <a:fillRect l="-25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64E305C-EB11-4D6B-CFD1-46456A538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7033" y="4516000"/>
              <a:ext cx="2107" cy="1045592"/>
            </a:xfrm>
            <a:prstGeom prst="straightConnector1">
              <a:avLst/>
            </a:prstGeom>
            <a:ln w="1524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3B444-D653-9C4D-0B02-B12F58273CF7}"/>
              </a:ext>
            </a:extLst>
          </p:cNvPr>
          <p:cNvGrpSpPr/>
          <p:nvPr/>
        </p:nvGrpSpPr>
        <p:grpSpPr>
          <a:xfrm>
            <a:off x="7144576" y="4516000"/>
            <a:ext cx="2380424" cy="2240400"/>
            <a:chOff x="7144576" y="4516000"/>
            <a:chExt cx="2380424" cy="2240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BA779-BC08-7F0B-E58A-C733186B63D1}"/>
                    </a:ext>
                  </a:extLst>
                </p:cNvPr>
                <p:cNvSpPr txBox="1"/>
                <p:nvPr/>
              </p:nvSpPr>
              <p:spPr>
                <a:xfrm>
                  <a:off x="7144576" y="5046893"/>
                  <a:ext cx="2380424" cy="1709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9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b>
                            <m:r>
                              <a:rPr lang="en-GB" sz="9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𝒓𝒊𝒈𝒉𝒕</m:t>
                            </m:r>
                          </m:sub>
                        </m:sSub>
                      </m:oMath>
                    </m:oMathPara>
                  </a14:m>
                  <a:endParaRPr lang="en-CA" sz="9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05BA779-BC08-7F0B-E58A-C733186B6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4576" y="5046893"/>
                  <a:ext cx="2380424" cy="1709507"/>
                </a:xfrm>
                <a:prstGeom prst="rect">
                  <a:avLst/>
                </a:prstGeom>
                <a:blipFill>
                  <a:blip r:embed="rId6"/>
                  <a:stretch>
                    <a:fillRect l="-256" r="-217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486040-4112-C2F1-115F-2A0E8F85E2AD}"/>
                </a:ext>
              </a:extLst>
            </p:cNvPr>
            <p:cNvCxnSpPr/>
            <p:nvPr/>
          </p:nvCxnSpPr>
          <p:spPr>
            <a:xfrm flipH="1">
              <a:off x="8591568" y="4516000"/>
              <a:ext cx="2107" cy="1045592"/>
            </a:xfrm>
            <a:prstGeom prst="straightConnector1">
              <a:avLst/>
            </a:prstGeom>
            <a:ln w="1524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A0FFBC-8B5D-8F9A-9AE3-DF2A570DF0CB}"/>
              </a:ext>
            </a:extLst>
          </p:cNvPr>
          <p:cNvGrpSpPr/>
          <p:nvPr/>
        </p:nvGrpSpPr>
        <p:grpSpPr>
          <a:xfrm>
            <a:off x="8349536" y="804341"/>
            <a:ext cx="3894877" cy="707886"/>
            <a:chOff x="8349536" y="804341"/>
            <a:chExt cx="3894877" cy="70788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2668835-C75D-495E-283C-F5F9B088A38F}"/>
                </a:ext>
              </a:extLst>
            </p:cNvPr>
            <p:cNvCxnSpPr>
              <a:cxnSpLocks/>
            </p:cNvCxnSpPr>
            <p:nvPr/>
          </p:nvCxnSpPr>
          <p:spPr>
            <a:xfrm>
              <a:off x="8349536" y="1173032"/>
              <a:ext cx="1015690" cy="0"/>
            </a:xfrm>
            <a:prstGeom prst="straightConnector1">
              <a:avLst/>
            </a:prstGeom>
            <a:ln w="152400">
              <a:solidFill>
                <a:srgbClr val="B449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0EC1C-8D42-AF41-23E9-D252EF9AFD9F}"/>
                </a:ext>
              </a:extLst>
            </p:cNvPr>
            <p:cNvSpPr txBox="1"/>
            <p:nvPr/>
          </p:nvSpPr>
          <p:spPr>
            <a:xfrm>
              <a:off x="9394722" y="804341"/>
              <a:ext cx="28496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B44900"/>
                  </a:solidFill>
                </a:rPr>
                <a:t>complexified</a:t>
              </a:r>
              <a:endParaRPr lang="en-CA" sz="4000" dirty="0">
                <a:solidFill>
                  <a:srgbClr val="B449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07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7"/>
    </mc:Choice>
    <mc:Fallback xmlns="">
      <p:transition spd="slow" advTm="1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804255"/>
                  </p:ext>
                </p:extLst>
              </p:nvPr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0" y="1636704"/>
            <a:ext cx="7019365" cy="5170641"/>
            <a:chOff x="4066433" y="1636704"/>
            <a:chExt cx="7019365" cy="51706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4"/>
              <a:ext cx="6885681" cy="5112391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85213-7525-6391-D190-88E09A6D9E10}"/>
                </a:ext>
              </a:extLst>
            </p:cNvPr>
            <p:cNvGrpSpPr/>
            <p:nvPr/>
          </p:nvGrpSpPr>
          <p:grpSpPr>
            <a:xfrm>
              <a:off x="7482239" y="2256568"/>
              <a:ext cx="3603559" cy="4440063"/>
              <a:chOff x="6817201" y="2237518"/>
              <a:chExt cx="4033479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09756D5-91F6-CA13-2B96-B32104F8DF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16E470F-4C8F-7F33-A328-FCA9714D6E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B6D418-F937-9157-8B81-3588DC42C2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907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46">
        <p:fade/>
      </p:transition>
    </mc:Choice>
    <mc:Fallback xmlns="">
      <p:transition spd="med" advTm="15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6F888-64EE-345E-86CF-65E466D8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86EE28-4307-BBE0-9307-7C9B762C5E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D89395-2B9F-1D41-A1DE-4F845B7D9A5B}"/>
              </a:ext>
            </a:extLst>
          </p:cNvPr>
          <p:cNvGrpSpPr/>
          <p:nvPr/>
        </p:nvGrpSpPr>
        <p:grpSpPr>
          <a:xfrm>
            <a:off x="0" y="1636704"/>
            <a:ext cx="7019365" cy="5170641"/>
            <a:chOff x="4066433" y="1636704"/>
            <a:chExt cx="7019365" cy="51706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26986C-7023-5319-6B71-A83169C7ACC5}"/>
                </a:ext>
              </a:extLst>
            </p:cNvPr>
            <p:cNvSpPr/>
            <p:nvPr/>
          </p:nvSpPr>
          <p:spPr>
            <a:xfrm>
              <a:off x="4123583" y="1694954"/>
              <a:ext cx="6885681" cy="5112391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/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CABFF1C-AF67-2112-57CF-7D4EC30BD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2214320"/>
                  <a:ext cx="2870413" cy="22171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/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DE4A7D-E28D-AE48-1B8B-519917404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433" y="4572203"/>
                  <a:ext cx="3584175" cy="21730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A651C3-E658-7213-516D-6BD7145558F2}"/>
                </a:ext>
              </a:extLst>
            </p:cNvPr>
            <p:cNvGrpSpPr/>
            <p:nvPr/>
          </p:nvGrpSpPr>
          <p:grpSpPr>
            <a:xfrm>
              <a:off x="7482239" y="2256568"/>
              <a:ext cx="3603559" cy="4440063"/>
              <a:chOff x="6817201" y="2237518"/>
              <a:chExt cx="4033479" cy="4440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/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6D10DD1-A13D-AF2E-F3C2-9F6F5B9B28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8898" y="2237518"/>
                    <a:ext cx="4011782" cy="15088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/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3D703B4-08A1-7E9D-BA3C-DB07A44B7C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4138" y="3688254"/>
                    <a:ext cx="3910877" cy="1508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/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 smtClean="0">
                              <a:solidFill>
                                <a:srgbClr val="ECF3FA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C851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86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E1DC55B-66EC-E917-866B-FB705C573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17201" y="5168706"/>
                    <a:ext cx="3910877" cy="1508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15C848-E439-A7DB-378A-39721570B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9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1477C4-104A-602C-EA80-2E8C28786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1CC5DA-172F-E52B-D2D9-CDACF167FA5C}"/>
              </a:ext>
            </a:extLst>
          </p:cNvPr>
          <p:cNvGrpSpPr/>
          <p:nvPr/>
        </p:nvGrpSpPr>
        <p:grpSpPr>
          <a:xfrm>
            <a:off x="9808533" y="3875920"/>
            <a:ext cx="883192" cy="2815603"/>
            <a:chOff x="9808533" y="3875920"/>
            <a:chExt cx="883192" cy="28156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8973F8-21DE-5AAB-D88D-3C2FCF408CBA}"/>
                </a:ext>
              </a:extLst>
            </p:cNvPr>
            <p:cNvSpPr/>
            <p:nvPr/>
          </p:nvSpPr>
          <p:spPr>
            <a:xfrm>
              <a:off x="9867525" y="3875920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B2DAF2-461B-FB03-F0B4-03925BCBCF8B}"/>
                </a:ext>
              </a:extLst>
            </p:cNvPr>
            <p:cNvSpPr/>
            <p:nvPr/>
          </p:nvSpPr>
          <p:spPr>
            <a:xfrm>
              <a:off x="9941265" y="4908292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026EB7-43F3-AF60-8815-BA0811E3AF8F}"/>
                </a:ext>
              </a:extLst>
            </p:cNvPr>
            <p:cNvSpPr/>
            <p:nvPr/>
          </p:nvSpPr>
          <p:spPr>
            <a:xfrm>
              <a:off x="9808533" y="5941065"/>
              <a:ext cx="750460" cy="75045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5342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16">
        <p:fade/>
      </p:transition>
    </mc:Choice>
    <mc:Fallback xmlns="">
      <p:transition spd="med" advTm="14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1009649-7476-01B0-04DD-D4AA27BCBD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286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7361" t="-4839" r="-205556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3718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5072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67361" t="-105691" r="-205556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523718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05072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A27DD-04BF-08DD-9340-B7D2C2B87EA7}"/>
              </a:ext>
            </a:extLst>
          </p:cNvPr>
          <p:cNvGrpSpPr/>
          <p:nvPr/>
        </p:nvGrpSpPr>
        <p:grpSpPr>
          <a:xfrm>
            <a:off x="57150" y="1636704"/>
            <a:ext cx="7042491" cy="5183037"/>
            <a:chOff x="4123583" y="1636704"/>
            <a:chExt cx="7042491" cy="51830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528AC9-6FF5-E1D6-D230-D1ACF22A00FB}"/>
                </a:ext>
              </a:extLst>
            </p:cNvPr>
            <p:cNvSpPr/>
            <p:nvPr/>
          </p:nvSpPr>
          <p:spPr>
            <a:xfrm>
              <a:off x="4123583" y="1694954"/>
              <a:ext cx="6885681" cy="5050343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/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94289DF-2449-54EB-2DB3-E6BFE8E7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7" y="2348790"/>
                  <a:ext cx="3201847" cy="21730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/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4145B8-5316-07D1-543F-775D2ADD3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7418" y="4572203"/>
                  <a:ext cx="3358656" cy="2247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/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200" dirty="0"/>
                    <a:t>Generators of </a:t>
                  </a:r>
                  <a14:m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𝔰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𝔩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a14:m>
                  <a:r>
                    <a:rPr lang="en-CA" sz="42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6D1E1D6-9AC4-8925-8040-D8C85EF39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3583" y="1636704"/>
                  <a:ext cx="6397438" cy="738664"/>
                </a:xfrm>
                <a:prstGeom prst="rect">
                  <a:avLst/>
                </a:prstGeom>
                <a:blipFill>
                  <a:blip r:embed="rId5"/>
                  <a:stretch>
                    <a:fillRect t="-15574" b="-3688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/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99A87-94A2-5137-919E-D78087838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451" y="590343"/>
                <a:ext cx="4848501" cy="6350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/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F269D5-1D70-C6D1-64E2-DE00CECA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3957810"/>
                <a:ext cx="3527024" cy="10496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EE80F1-769A-4DCD-A669-536A585215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1200" y="2291040"/>
              <a:ext cx="6403680" cy="450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EE80F1-769A-4DCD-A669-536A585215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840" y="2281680"/>
                <a:ext cx="6422400" cy="45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0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44">
        <p:fade/>
      </p:transition>
    </mc:Choice>
    <mc:Fallback xmlns="">
      <p:transition spd="med" advTm="13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9F31-ECE7-EA74-F2CC-602F3E8223CD}"/>
                  </a:ext>
                </a:extLst>
              </p:cNvPr>
              <p:cNvSpPr txBox="1"/>
              <p:nvPr/>
            </p:nvSpPr>
            <p:spPr>
              <a:xfrm>
                <a:off x="179728" y="4162361"/>
                <a:ext cx="4066451" cy="24849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𝑒𝑖𝑔𝑒𝑛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49F31-ECE7-EA74-F2CC-602F3E82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8" y="4162361"/>
                <a:ext cx="4066451" cy="24849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6D4AF3-19BE-93B9-D288-310411DD8019}"/>
                  </a:ext>
                </a:extLst>
              </p:cNvPr>
              <p:cNvSpPr txBox="1"/>
              <p:nvPr/>
            </p:nvSpPr>
            <p:spPr>
              <a:xfrm>
                <a:off x="6299298" y="4162360"/>
                <a:ext cx="4066451" cy="24849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sz="4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𝑒𝑖𝑔𝑒𝑛</m:t>
                          </m:r>
                        </m:sub>
                      </m:sSub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6D4AF3-19BE-93B9-D288-310411DD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98" y="4162360"/>
                <a:ext cx="4066451" cy="2484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279BF27-BC65-E206-C79F-2963CFF12349}"/>
              </a:ext>
            </a:extLst>
          </p:cNvPr>
          <p:cNvGrpSpPr/>
          <p:nvPr/>
        </p:nvGrpSpPr>
        <p:grpSpPr>
          <a:xfrm>
            <a:off x="4246178" y="4044372"/>
            <a:ext cx="1849821" cy="2455414"/>
            <a:chOff x="4246178" y="4250851"/>
            <a:chExt cx="1849821" cy="2455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069D1-AE3A-CBF6-458A-96F56513D1CD}"/>
                    </a:ext>
                  </a:extLst>
                </p:cNvPr>
                <p:cNvSpPr txBox="1"/>
                <p:nvPr/>
              </p:nvSpPr>
              <p:spPr>
                <a:xfrm>
                  <a:off x="4656270" y="5136605"/>
                  <a:ext cx="1232937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en-CA" sz="9600" dirty="0"/>
                    <a:t> 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069D1-AE3A-CBF6-458A-96F56513D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270" y="5136605"/>
                  <a:ext cx="1232937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513F09-01BE-6AFF-FE3F-916692EC91AD}"/>
                </a:ext>
              </a:extLst>
            </p:cNvPr>
            <p:cNvSpPr txBox="1"/>
            <p:nvPr/>
          </p:nvSpPr>
          <p:spPr>
            <a:xfrm>
              <a:off x="4246178" y="4250851"/>
              <a:ext cx="18498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dirty="0"/>
                <a:t>spin</a:t>
              </a:r>
              <a:endParaRPr lang="en-CA" sz="9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77DB80-39A6-EC44-CC4A-800CE3447F01}"/>
              </a:ext>
            </a:extLst>
          </p:cNvPr>
          <p:cNvGrpSpPr/>
          <p:nvPr/>
        </p:nvGrpSpPr>
        <p:grpSpPr>
          <a:xfrm>
            <a:off x="10365749" y="4044372"/>
            <a:ext cx="1809861" cy="2516970"/>
            <a:chOff x="10365749" y="4250851"/>
            <a:chExt cx="1809861" cy="2516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27120-7532-EA15-D6C1-D6F5227859FC}"/>
                    </a:ext>
                  </a:extLst>
                </p:cNvPr>
                <p:cNvSpPr txBox="1"/>
                <p:nvPr/>
              </p:nvSpPr>
              <p:spPr>
                <a:xfrm>
                  <a:off x="10775840" y="5136605"/>
                  <a:ext cx="1232937" cy="16312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9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9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9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ED27120-7532-EA15-D6C1-D6F522785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840" y="5136605"/>
                  <a:ext cx="1232937" cy="1631216"/>
                </a:xfrm>
                <a:prstGeom prst="rect">
                  <a:avLst/>
                </a:prstGeom>
                <a:blipFill>
                  <a:blip r:embed="rId5"/>
                  <a:stretch>
                    <a:fillRect l="-49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28BD7-9CDF-8D6D-0660-503042D63107}"/>
                </a:ext>
              </a:extLst>
            </p:cNvPr>
            <p:cNvSpPr txBox="1"/>
            <p:nvPr/>
          </p:nvSpPr>
          <p:spPr>
            <a:xfrm>
              <a:off x="10365749" y="4250851"/>
              <a:ext cx="18098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dirty="0"/>
                <a:t>spin</a:t>
              </a:r>
              <a:endParaRPr lang="en-CA" sz="96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72FE99-D9CC-8484-D680-ACDDF0832B3A}"/>
              </a:ext>
            </a:extLst>
          </p:cNvPr>
          <p:cNvGrpSpPr/>
          <p:nvPr/>
        </p:nvGrpSpPr>
        <p:grpSpPr>
          <a:xfrm>
            <a:off x="-16390" y="1819724"/>
            <a:ext cx="12296881" cy="2210001"/>
            <a:chOff x="-16390" y="1819724"/>
            <a:chExt cx="12296881" cy="2210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C3A6F58-FDC5-1348-3ABD-F9D8D0535985}"/>
                    </a:ext>
                  </a:extLst>
                </p:cNvPr>
                <p:cNvSpPr txBox="1"/>
                <p:nvPr/>
              </p:nvSpPr>
              <p:spPr>
                <a:xfrm>
                  <a:off x="3427553" y="1908215"/>
                  <a:ext cx="2668447" cy="2064540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32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2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3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C3A6F58-FDC5-1348-3ABD-F9D8D05359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7553" y="1908215"/>
                  <a:ext cx="2668447" cy="20645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BA3BEB-EB4A-9487-C8A7-499D4CAAB0B8}"/>
                    </a:ext>
                  </a:extLst>
                </p:cNvPr>
                <p:cNvSpPr txBox="1"/>
                <p:nvPr/>
              </p:nvSpPr>
              <p:spPr>
                <a:xfrm>
                  <a:off x="9658857" y="1896446"/>
                  <a:ext cx="2621634" cy="2064540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32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3200" i="1" dirty="0">
                    <a:latin typeface="Cambria Math" panose="020405030504060302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en-CA" sz="32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EBA3BEB-EB4A-9487-C8A7-499D4CAAB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8857" y="1896446"/>
                  <a:ext cx="2621634" cy="20645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7EBD5F-727C-AA18-FAF3-9EB977EB4A8F}"/>
                    </a:ext>
                  </a:extLst>
                </p:cNvPr>
                <p:cNvSpPr txBox="1"/>
                <p:nvPr/>
              </p:nvSpPr>
              <p:spPr>
                <a:xfrm>
                  <a:off x="91237" y="1851244"/>
                  <a:ext cx="3358656" cy="21784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20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GB" sz="32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GB" sz="32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B7EBD5F-727C-AA18-FAF3-9EB977EB4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37" y="1851244"/>
                  <a:ext cx="3358656" cy="21784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8D01F8-A41F-6E81-0867-2C9F24C9131A}"/>
                    </a:ext>
                  </a:extLst>
                </p:cNvPr>
                <p:cNvSpPr txBox="1"/>
                <p:nvPr/>
              </p:nvSpPr>
              <p:spPr>
                <a:xfrm>
                  <a:off x="6210807" y="1849221"/>
                  <a:ext cx="3358656" cy="21784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200" dirty="0"/>
                    <a:t>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GB" sz="3200" i="1" dirty="0">
                      <a:solidFill>
                        <a:srgbClr val="00B050"/>
                      </a:solidFill>
                      <a:latin typeface="Cambria Math" panose="02040503050406030204" pitchFamily="18" charset="0"/>
                    </a:rPr>
                    <a:t>  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E8D01F8-A41F-6E81-0867-2C9F24C91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807" y="1849221"/>
                  <a:ext cx="3358656" cy="21784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B38F51-14D6-0D46-0724-7A4CAA84044C}"/>
                </a:ext>
              </a:extLst>
            </p:cNvPr>
            <p:cNvSpPr/>
            <p:nvPr/>
          </p:nvSpPr>
          <p:spPr>
            <a:xfrm>
              <a:off x="-16390" y="1819724"/>
              <a:ext cx="12192000" cy="2195151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120E9E-A324-DE09-AA74-042F92AEF512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862048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889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115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115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115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15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lang="en-GB" sz="115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  <m:r>
                      <a:rPr lang="en-CA" sz="11500" b="1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CA" sz="115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sSub>
                      <m:sSubPr>
                        <m:ctrlPr>
                          <a:rPr lang="en-GB" sz="11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11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15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b>
                        <m:r>
                          <a:rPr lang="en-GB" sz="11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sub>
                    </m:sSub>
                  </m:oMath>
                </a14:m>
                <a:r>
                  <a:rPr lang="en-CA" sz="11500" b="1" dirty="0">
                    <a:solidFill>
                      <a:srgbClr val="C00000"/>
                    </a:solidFill>
                  </a:rPr>
                  <a:t> </a:t>
                </a:r>
                <a:endParaRPr lang="en-CA" sz="11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DE66AF-EF19-6E18-FF8A-41543B747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862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88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4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0" y="138879"/>
                <a:ext cx="1219200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dirty="0"/>
                  <a:t>Irreducible Representations </a:t>
                </a:r>
                <a:r>
                  <a:rPr lang="en-CA" sz="10000" dirty="0"/>
                  <a:t>for </a:t>
                </a:r>
                <a14:m>
                  <m:oMath xmlns:m="http://schemas.openxmlformats.org/officeDocument/2006/math">
                    <m:r>
                      <a:rPr lang="en-GB" sz="10000" b="0" i="1" smtClean="0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10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00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10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10000" dirty="0"/>
              </a:p>
              <a:p>
                <a:pPr algn="ctr"/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1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1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1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1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879"/>
                <a:ext cx="12192000" cy="5078313"/>
              </a:xfrm>
              <a:prstGeom prst="rect">
                <a:avLst/>
              </a:prstGeom>
              <a:blipFill>
                <a:blip r:embed="rId3"/>
                <a:stretch>
                  <a:fillRect l="-1700" t="-5162" r="-3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7FF38AD-B037-416B-5366-37C2E99FF17B}"/>
              </a:ext>
            </a:extLst>
          </p:cNvPr>
          <p:cNvGrpSpPr/>
          <p:nvPr/>
        </p:nvGrpSpPr>
        <p:grpSpPr>
          <a:xfrm>
            <a:off x="289880" y="5217192"/>
            <a:ext cx="4963790" cy="1501929"/>
            <a:chOff x="153901" y="5217192"/>
            <a:chExt cx="4963790" cy="15019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234FF0-EC36-2C78-5F16-56E62153126C}"/>
                </a:ext>
              </a:extLst>
            </p:cNvPr>
            <p:cNvSpPr txBox="1"/>
            <p:nvPr/>
          </p:nvSpPr>
          <p:spPr>
            <a:xfrm>
              <a:off x="153901" y="5395682"/>
              <a:ext cx="39181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>
                  <a:solidFill>
                    <a:srgbClr val="002060"/>
                  </a:solidFill>
                </a:rPr>
                <a:t>Left Spin</a:t>
              </a:r>
              <a:endParaRPr lang="en-CA" sz="10000" dirty="0">
                <a:solidFill>
                  <a:srgbClr val="002060"/>
                </a:solidFill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91490DB-E6E9-2AE3-83FF-D88497FCC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2056" y="5217192"/>
              <a:ext cx="1045635" cy="840209"/>
            </a:xfrm>
            <a:prstGeom prst="straightConnector1">
              <a:avLst/>
            </a:prstGeom>
            <a:ln w="1524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22C93D-6B9D-64FC-0B32-089F2E1ADC55}"/>
              </a:ext>
            </a:extLst>
          </p:cNvPr>
          <p:cNvGrpSpPr/>
          <p:nvPr/>
        </p:nvGrpSpPr>
        <p:grpSpPr>
          <a:xfrm flipH="1">
            <a:off x="6730094" y="5217192"/>
            <a:ext cx="5461906" cy="1501929"/>
            <a:chOff x="-344215" y="5217192"/>
            <a:chExt cx="5461906" cy="150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E3898-41D8-FEF7-AD6D-0FEAE60CE147}"/>
                </a:ext>
              </a:extLst>
            </p:cNvPr>
            <p:cNvSpPr txBox="1"/>
            <p:nvPr/>
          </p:nvSpPr>
          <p:spPr>
            <a:xfrm>
              <a:off x="-344215" y="5395682"/>
              <a:ext cx="44162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>
                  <a:solidFill>
                    <a:srgbClr val="C00000"/>
                  </a:solidFill>
                </a:rPr>
                <a:t>Right Spin</a:t>
              </a:r>
              <a:endParaRPr lang="en-CA" sz="10000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D41DD89-AA87-7CE2-515F-914CE794F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2056" y="5217192"/>
              <a:ext cx="1045635" cy="840209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7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59"/>
    </mc:Choice>
    <mc:Fallback xmlns="">
      <p:transition advTm="1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2D4BC-535D-9505-A7AA-10535E8D2DB9}"/>
                  </a:ext>
                </a:extLst>
              </p:cNvPr>
              <p:cNvSpPr txBox="1"/>
              <p:nvPr/>
            </p:nvSpPr>
            <p:spPr>
              <a:xfrm>
                <a:off x="0" y="3538946"/>
                <a:ext cx="5268686" cy="2831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2D4BC-535D-9505-A7AA-10535E8D2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8946"/>
                <a:ext cx="5268686" cy="2831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3D3268F-DD77-EFFC-AAC5-5C1B70842EDF}"/>
              </a:ext>
            </a:extLst>
          </p:cNvPr>
          <p:cNvGrpSpPr/>
          <p:nvPr/>
        </p:nvGrpSpPr>
        <p:grpSpPr>
          <a:xfrm>
            <a:off x="382813" y="3475446"/>
            <a:ext cx="1959426" cy="1489592"/>
            <a:chOff x="827315" y="3538946"/>
            <a:chExt cx="1959426" cy="14895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E5D331-30CF-A5A7-5FC1-A11E9EF95786}"/>
                </a:ext>
              </a:extLst>
            </p:cNvPr>
            <p:cNvSpPr/>
            <p:nvPr/>
          </p:nvSpPr>
          <p:spPr>
            <a:xfrm>
              <a:off x="827315" y="3581988"/>
              <a:ext cx="1959426" cy="14465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209BD-F452-B49C-39F4-4C70C698BA30}"/>
                    </a:ext>
                  </a:extLst>
                </p:cNvPr>
                <p:cNvSpPr txBox="1"/>
                <p:nvPr/>
              </p:nvSpPr>
              <p:spPr>
                <a:xfrm>
                  <a:off x="827316" y="3538946"/>
                  <a:ext cx="1959425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6209BD-F452-B49C-39F4-4C70C698B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16" y="3538946"/>
                  <a:ext cx="1959425" cy="14465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057FA9-D00B-E10F-A7B9-B22E3DDE6D48}"/>
              </a:ext>
            </a:extLst>
          </p:cNvPr>
          <p:cNvGrpSpPr/>
          <p:nvPr/>
        </p:nvGrpSpPr>
        <p:grpSpPr>
          <a:xfrm>
            <a:off x="2440213" y="4941794"/>
            <a:ext cx="1959426" cy="1489592"/>
            <a:chOff x="827315" y="3538946"/>
            <a:chExt cx="1959426" cy="14895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E3F921-504B-F829-390F-1D74A3D2BEEF}"/>
                </a:ext>
              </a:extLst>
            </p:cNvPr>
            <p:cNvSpPr/>
            <p:nvPr/>
          </p:nvSpPr>
          <p:spPr>
            <a:xfrm>
              <a:off x="827315" y="3581988"/>
              <a:ext cx="1959426" cy="144655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E7408A1-89BE-387A-ADA0-CCAD58752C54}"/>
                    </a:ext>
                  </a:extLst>
                </p:cNvPr>
                <p:cNvSpPr txBox="1"/>
                <p:nvPr/>
              </p:nvSpPr>
              <p:spPr>
                <a:xfrm>
                  <a:off x="827316" y="3538946"/>
                  <a:ext cx="1959425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E7408A1-89BE-387A-ADA0-CCAD58752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16" y="3538946"/>
                  <a:ext cx="1959425" cy="14465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85BBE-5308-41B5-BC50-5A4F1BC20C20}"/>
              </a:ext>
            </a:extLst>
          </p:cNvPr>
          <p:cNvGrpSpPr/>
          <p:nvPr/>
        </p:nvGrpSpPr>
        <p:grpSpPr>
          <a:xfrm>
            <a:off x="4775026" y="3476034"/>
            <a:ext cx="7487034" cy="2970365"/>
            <a:chOff x="4775026" y="3476034"/>
            <a:chExt cx="7487034" cy="2970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BA9134-2094-617F-723C-466C5E4F2C6E}"/>
                </a:ext>
              </a:extLst>
            </p:cNvPr>
            <p:cNvSpPr/>
            <p:nvPr/>
          </p:nvSpPr>
          <p:spPr>
            <a:xfrm>
              <a:off x="5879837" y="3497580"/>
              <a:ext cx="2834637" cy="16234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C6D827-A174-1EA7-2336-6E78718EE0D0}"/>
                </a:ext>
              </a:extLst>
            </p:cNvPr>
            <p:cNvSpPr/>
            <p:nvPr/>
          </p:nvSpPr>
          <p:spPr>
            <a:xfrm>
              <a:off x="9061926" y="4794517"/>
              <a:ext cx="2834637" cy="16234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ACBEE6-EEEF-0379-6B02-D1019D4A1E7A}"/>
                    </a:ext>
                  </a:extLst>
                </p:cNvPr>
                <p:cNvSpPr txBox="1"/>
                <p:nvPr/>
              </p:nvSpPr>
              <p:spPr>
                <a:xfrm>
                  <a:off x="5651499" y="3476034"/>
                  <a:ext cx="6610561" cy="29703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4400" i="1">
                                                        <a:solidFill>
                                                          <a:srgbClr val="FF66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4400" i="1">
                                                        <a:solidFill>
                                                          <a:srgbClr val="FF66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4400" i="1">
                                                        <a:solidFill>
                                                          <a:srgbClr val="FF66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4400" i="1">
                                                        <a:solidFill>
                                                          <a:srgbClr val="FF66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ACBEE6-EEEF-0379-6B02-D1019D4A1E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499" y="3476034"/>
                  <a:ext cx="6610561" cy="29703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BBB249-5FA9-2B60-3128-F648C5A43163}"/>
                    </a:ext>
                  </a:extLst>
                </p:cNvPr>
                <p:cNvSpPr txBox="1"/>
                <p:nvPr/>
              </p:nvSpPr>
              <p:spPr>
                <a:xfrm>
                  <a:off x="4775026" y="4414164"/>
                  <a:ext cx="87647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BBB249-5FA9-2B60-3128-F648C5A43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026" y="4414164"/>
                  <a:ext cx="876474" cy="1015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17E03E-085E-1CD3-B7C9-37EC2AF9DDA8}"/>
                  </a:ext>
                </a:extLst>
              </p:cNvPr>
              <p:cNvSpPr txBox="1"/>
              <p:nvPr/>
            </p:nvSpPr>
            <p:spPr>
              <a:xfrm>
                <a:off x="5651499" y="94361"/>
                <a:ext cx="6610561" cy="281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6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17E03E-085E-1CD3-B7C9-37EC2AF9D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99" y="94361"/>
                <a:ext cx="6610561" cy="2813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97E2A0-7859-E823-ECF6-DE0EF2B38DA5}"/>
                  </a:ext>
                </a:extLst>
              </p:cNvPr>
              <p:cNvSpPr txBox="1"/>
              <p:nvPr/>
            </p:nvSpPr>
            <p:spPr>
              <a:xfrm>
                <a:off x="5651499" y="1719383"/>
                <a:ext cx="19594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4×4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A97E2A0-7859-E823-ECF6-DE0EF2B3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99" y="1719383"/>
                <a:ext cx="1959425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877453-7A87-DD9D-F8ED-811291019209}"/>
              </a:ext>
            </a:extLst>
          </p:cNvPr>
          <p:cNvCxnSpPr>
            <a:cxnSpLocks/>
          </p:cNvCxnSpPr>
          <p:nvPr/>
        </p:nvCxnSpPr>
        <p:spPr>
          <a:xfrm>
            <a:off x="0" y="30378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340B50-2F1D-C87F-F831-E5483E04B497}"/>
              </a:ext>
            </a:extLst>
          </p:cNvPr>
          <p:cNvGrpSpPr/>
          <p:nvPr/>
        </p:nvGrpSpPr>
        <p:grpSpPr>
          <a:xfrm>
            <a:off x="223161" y="846491"/>
            <a:ext cx="5156191" cy="1489592"/>
            <a:chOff x="223161" y="846491"/>
            <a:chExt cx="5156191" cy="14895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432F5E-3382-E75B-3AB3-409F648AC76A}"/>
                </a:ext>
              </a:extLst>
            </p:cNvPr>
            <p:cNvGrpSpPr/>
            <p:nvPr/>
          </p:nvGrpSpPr>
          <p:grpSpPr>
            <a:xfrm>
              <a:off x="223161" y="846491"/>
              <a:ext cx="1959426" cy="1489592"/>
              <a:chOff x="827315" y="3538946"/>
              <a:chExt cx="1959426" cy="14895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5B0F0F9-ED26-3074-C38C-C09F226C5C19}"/>
                  </a:ext>
                </a:extLst>
              </p:cNvPr>
              <p:cNvSpPr/>
              <p:nvPr/>
            </p:nvSpPr>
            <p:spPr>
              <a:xfrm>
                <a:off x="827315" y="3581988"/>
                <a:ext cx="1959426" cy="14465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E0668BC-2223-CD62-BC4F-2CF8F3F26AA1}"/>
                      </a:ext>
                    </a:extLst>
                  </p:cNvPr>
                  <p:cNvSpPr txBox="1"/>
                  <p:nvPr/>
                </p:nvSpPr>
                <p:spPr>
                  <a:xfrm>
                    <a:off x="827316" y="3538946"/>
                    <a:ext cx="1959425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oMath>
                      </m:oMathPara>
                    </a14:m>
                    <a:endParaRPr lang="en-GB" sz="40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E0668BC-2223-CD62-BC4F-2CF8F3F26A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316" y="3538946"/>
                    <a:ext cx="1959425" cy="144655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EC3C4C-10B6-699E-D426-F5C05A4E1291}"/>
                </a:ext>
              </a:extLst>
            </p:cNvPr>
            <p:cNvGrpSpPr/>
            <p:nvPr/>
          </p:nvGrpSpPr>
          <p:grpSpPr>
            <a:xfrm>
              <a:off x="3419926" y="846491"/>
              <a:ext cx="1959426" cy="1489592"/>
              <a:chOff x="827315" y="3538946"/>
              <a:chExt cx="1959426" cy="148959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6B00AF8-97FE-2C85-DA7A-C04EDE913193}"/>
                  </a:ext>
                </a:extLst>
              </p:cNvPr>
              <p:cNvSpPr/>
              <p:nvPr/>
            </p:nvSpPr>
            <p:spPr>
              <a:xfrm>
                <a:off x="827315" y="3581988"/>
                <a:ext cx="1959426" cy="14465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50ADED5-0BD8-F3E8-DF4E-C4A8583B26D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316" y="3538946"/>
                    <a:ext cx="1959425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2×2</m:t>
                          </m:r>
                        </m:oMath>
                      </m:oMathPara>
                    </a14:m>
                    <a:endParaRPr lang="en-GB" sz="40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50ADED5-0BD8-F3E8-DF4E-C4A8583B26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316" y="3538946"/>
                    <a:ext cx="1959425" cy="144655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8DEE7C7-77AF-6732-580A-27B42F1C021A}"/>
                    </a:ext>
                  </a:extLst>
                </p:cNvPr>
                <p:cNvSpPr txBox="1"/>
                <p:nvPr/>
              </p:nvSpPr>
              <p:spPr>
                <a:xfrm>
                  <a:off x="2182587" y="1104976"/>
                  <a:ext cx="123733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8DEE7C7-77AF-6732-580A-27B42F1C0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587" y="1104976"/>
                  <a:ext cx="1237338" cy="10156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357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6"/>
    </mc:Choice>
    <mc:Fallback xmlns="">
      <p:transition spd="slow" advTm="3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-0.01302 -0.3842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921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07982 -0.59584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2979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266815" y="-38100"/>
                <a:ext cx="96927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Irreducible Representations for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15" y="-38100"/>
                <a:ext cx="9692783" cy="830997"/>
              </a:xfrm>
              <a:prstGeom prst="rect">
                <a:avLst/>
              </a:prstGeom>
              <a:blipFill>
                <a:blip r:embed="rId4"/>
                <a:stretch>
                  <a:fillRect l="-239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6913169"/>
                  </p:ext>
                </p:extLst>
              </p:nvPr>
            </p:nvGraphicFramePr>
            <p:xfrm>
              <a:off x="3393991" y="733858"/>
              <a:ext cx="5446553" cy="60651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3177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2373376">
                      <a:extLst>
                        <a:ext uri="{9D8B030D-6E8A-4147-A177-3AD203B41FA5}">
                          <a16:colId xmlns:a16="http://schemas.microsoft.com/office/drawing/2014/main" val="1925765426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6000" dirty="0"/>
                            <a:t>Spin-</a:t>
                          </a:r>
                          <a14:m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endParaRPr lang="en-CA" sz="6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Dimension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99687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71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6913169"/>
                  </p:ext>
                </p:extLst>
              </p:nvPr>
            </p:nvGraphicFramePr>
            <p:xfrm>
              <a:off x="3393991" y="733858"/>
              <a:ext cx="5446553" cy="60651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3177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2373376">
                      <a:extLst>
                        <a:ext uri="{9D8B030D-6E8A-4147-A177-3AD203B41FA5}">
                          <a16:colId xmlns:a16="http://schemas.microsoft.com/office/drawing/2014/main" val="192576542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7692" r="-77624" b="-41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7692" r="-513" b="-41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156716" r="-77624" b="-499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156716" r="-513" b="-499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258647" r="-77624" b="-4030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258647" r="-513" b="-4030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355970" r="-7762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355970" r="-513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459398" r="-77624" b="-20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459398" r="-513" b="-202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555224" r="-77624" b="-100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555224" r="-513" b="-1007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799687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" t="-660150" r="-77624" b="-15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744" t="-660150" r="-513" b="-15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571390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888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5"/>
    </mc:Choice>
    <mc:Fallback xmlns="">
      <p:transition spd="slow" advTm="1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8" y="-38100"/>
                <a:ext cx="852310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Irreducible Representations for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3200" dirty="0"/>
                  <a:t>Dimension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3200" dirty="0"/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8" y="-38100"/>
                <a:ext cx="8523102" cy="1815882"/>
              </a:xfrm>
              <a:prstGeom prst="rect">
                <a:avLst/>
              </a:prstGeom>
              <a:blipFill>
                <a:blip r:embed="rId4"/>
                <a:stretch>
                  <a:fillRect l="-1359" t="-6040" r="-1216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6984EFB-EF9A-70E3-F592-38E7B2E69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4268463"/>
                  </p:ext>
                </p:extLst>
              </p:nvPr>
            </p:nvGraphicFramePr>
            <p:xfrm>
              <a:off x="190500" y="1826366"/>
              <a:ext cx="11810998" cy="42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6984EFB-EF9A-70E3-F592-38E7B2E696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4268463"/>
                  </p:ext>
                </p:extLst>
              </p:nvPr>
            </p:nvGraphicFramePr>
            <p:xfrm>
              <a:off x="190500" y="1826366"/>
              <a:ext cx="11810998" cy="423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9766" t="-617" r="-194816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9296" t="-617" r="-64085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48908" t="-617" r="-98690" b="-343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65625" t="-617" r="-893" b="-3438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122556" r="-996045" b="-318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220896" r="-996045" b="-216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323308" r="-996045" b="-1180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65" t="-420149" r="-996045" b="-17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>
                              <a:solidFill>
                                <a:schemeClr val="tx1"/>
                              </a:solidFill>
                            </a:rPr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B2A898-6B95-FC29-74B3-F7C490E3526D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11CFE-D118-F0A6-4535-8C1A8B3F206D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011CFE-D118-F0A6-4535-8C1A8B3F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9F2C8B-441F-BEAE-8EE1-2D92F03D62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9F2C8B-441F-BEAE-8EE1-2D92F03D6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50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841"/>
    </mc:Choice>
    <mc:Fallback xmlns="">
      <p:transition advTm="19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7FA2-6D0E-93BE-A5C7-2A72E0F9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B44FD-DB93-E30B-1C20-ABC3083B69AF}"/>
                  </a:ext>
                </a:extLst>
              </p:cNvPr>
              <p:cNvSpPr txBox="1"/>
              <p:nvPr/>
            </p:nvSpPr>
            <p:spPr>
              <a:xfrm>
                <a:off x="228600" y="4323596"/>
                <a:ext cx="117883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dirty="0"/>
                  <a:t>irreps: </a:t>
                </a:r>
                <a14:m>
                  <m:oMath xmlns:m="http://schemas.openxmlformats.org/officeDocument/2006/math">
                    <m:r>
                      <a:rPr lang="en-GB" sz="72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7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⊗</m:t>
                    </m:r>
                    <m:r>
                      <a:rPr lang="en-GB" sz="7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CA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  <m:sub>
                        <m: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B44FD-DB93-E30B-1C20-ABC3083B6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23596"/>
                <a:ext cx="11788321" cy="1200329"/>
              </a:xfrm>
              <a:prstGeom prst="rect">
                <a:avLst/>
              </a:prstGeom>
              <a:blipFill>
                <a:blip r:embed="rId3"/>
                <a:stretch>
                  <a:fillRect l="-1811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3CF83-5D83-2705-6702-82D18FE8E519}"/>
                  </a:ext>
                </a:extLst>
              </p:cNvPr>
              <p:cNvSpPr txBox="1"/>
              <p:nvPr/>
            </p:nvSpPr>
            <p:spPr>
              <a:xfrm>
                <a:off x="0" y="152400"/>
                <a:ext cx="84073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0" dirty="0"/>
                  <a:t>Lie Algebra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𝔰𝔩</m:t>
                    </m:r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GB" sz="8000" dirty="0"/>
                  <a:t>:</a:t>
                </a:r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43CF83-5D83-2705-6702-82D18FE8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8407302" cy="1323439"/>
              </a:xfrm>
              <a:prstGeom prst="rect">
                <a:avLst/>
              </a:prstGeom>
              <a:blipFill>
                <a:blip r:embed="rId4"/>
                <a:stretch>
                  <a:fillRect l="-6164" t="-19355" r="-5221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56C96-CF04-C758-8521-11631AEB932A}"/>
                  </a:ext>
                </a:extLst>
              </p:cNvPr>
              <p:cNvSpPr txBox="1"/>
              <p:nvPr/>
            </p:nvSpPr>
            <p:spPr>
              <a:xfrm>
                <a:off x="0" y="2675268"/>
                <a:ext cx="823776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0" dirty="0"/>
                  <a:t>Lie Group </a:t>
                </a:r>
                <a14:m>
                  <m:oMath xmlns:m="http://schemas.openxmlformats.org/officeDocument/2006/math">
                    <m:r>
                      <a:rPr lang="en-GB" sz="8000" i="1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en-GB" sz="8000" dirty="0"/>
                  <a:t>:</a:t>
                </a:r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456C96-CF04-C758-8521-11631AEB9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5268"/>
                <a:ext cx="8237768" cy="1323439"/>
              </a:xfrm>
              <a:prstGeom prst="rect">
                <a:avLst/>
              </a:prstGeom>
              <a:blipFill>
                <a:blip r:embed="rId5"/>
                <a:stretch>
                  <a:fillRect l="-6292" t="-19355" r="-5329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6A42E4-A7EE-2B98-D5B2-72DFBC6F7DE0}"/>
              </a:ext>
            </a:extLst>
          </p:cNvPr>
          <p:cNvSpPr txBox="1"/>
          <p:nvPr/>
        </p:nvSpPr>
        <p:spPr>
          <a:xfrm>
            <a:off x="1" y="5848815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>
                <a:solidFill>
                  <a:srgbClr val="FF0000"/>
                </a:solidFill>
              </a:rPr>
              <a:t>(will talk about tensor product reps in </a:t>
            </a:r>
            <a:r>
              <a:rPr lang="en-GB" sz="4500" u="sng" dirty="0">
                <a:solidFill>
                  <a:srgbClr val="FF0000"/>
                </a:solidFill>
              </a:rPr>
              <a:t>next video</a:t>
            </a:r>
            <a:r>
              <a:rPr lang="en-GB" sz="4500" dirty="0">
                <a:solidFill>
                  <a:srgbClr val="FF0000"/>
                </a:solidFill>
              </a:rPr>
              <a:t>)</a:t>
            </a:r>
            <a:endParaRPr lang="en-CA" sz="450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38DCE5-8B15-C0C8-39C2-3961DE4D1F45}"/>
              </a:ext>
            </a:extLst>
          </p:cNvPr>
          <p:cNvCxnSpPr>
            <a:cxnSpLocks/>
          </p:cNvCxnSpPr>
          <p:nvPr/>
        </p:nvCxnSpPr>
        <p:spPr>
          <a:xfrm>
            <a:off x="0" y="18288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7BC8265-84B7-2294-C47F-4D9C1F30E636}"/>
              </a:ext>
            </a:extLst>
          </p:cNvPr>
          <p:cNvSpPr/>
          <p:nvPr/>
        </p:nvSpPr>
        <p:spPr>
          <a:xfrm>
            <a:off x="5962650" y="1458944"/>
            <a:ext cx="1352550" cy="1515028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E5A3BE-90F2-FFD8-DE76-4ACA74931766}"/>
              </a:ext>
            </a:extLst>
          </p:cNvPr>
          <p:cNvGrpSpPr/>
          <p:nvPr/>
        </p:nvGrpSpPr>
        <p:grpSpPr>
          <a:xfrm>
            <a:off x="8654453" y="2028244"/>
            <a:ext cx="3362467" cy="1964782"/>
            <a:chOff x="8654454" y="-201544"/>
            <a:chExt cx="3362467" cy="1964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5EB73-B46F-015E-F1E6-52F8594BA671}"/>
                    </a:ext>
                  </a:extLst>
                </p:cNvPr>
                <p:cNvSpPr txBox="1"/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CA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65EB73-B46F-015E-F1E6-52F8594BA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542E13F-0A6A-DDDE-7ABA-A845FFB6FEE5}"/>
                </a:ext>
              </a:extLst>
            </p:cNvPr>
            <p:cNvSpPr txBox="1"/>
            <p:nvPr/>
          </p:nvSpPr>
          <p:spPr>
            <a:xfrm>
              <a:off x="9350225" y="-201544"/>
              <a:ext cx="197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irreps</a:t>
              </a:r>
              <a:endPara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72AEC8-00E7-6B5F-6813-724FE80CBC49}"/>
              </a:ext>
            </a:extLst>
          </p:cNvPr>
          <p:cNvGrpSpPr/>
          <p:nvPr/>
        </p:nvGrpSpPr>
        <p:grpSpPr>
          <a:xfrm>
            <a:off x="8654453" y="-235703"/>
            <a:ext cx="3362467" cy="1964782"/>
            <a:chOff x="8654454" y="-201544"/>
            <a:chExt cx="3362467" cy="1964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75279A-AE61-7A94-0253-8755A1489D1D}"/>
                    </a:ext>
                  </a:extLst>
                </p:cNvPr>
                <p:cNvSpPr txBox="1"/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CA" sz="1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75279A-AE61-7A94-0253-8755A1489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454" y="224355"/>
                  <a:ext cx="3362467" cy="15388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A4D6-A6C3-3360-4FB0-09E24F9884E6}"/>
                </a:ext>
              </a:extLst>
            </p:cNvPr>
            <p:cNvSpPr txBox="1"/>
            <p:nvPr/>
          </p:nvSpPr>
          <p:spPr>
            <a:xfrm>
              <a:off x="9350225" y="-201544"/>
              <a:ext cx="197092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irreps</a:t>
              </a:r>
              <a:endPara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276"/>
    </mc:Choice>
    <mc:Fallback xmlns="">
      <p:transition advTm="2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D71D35-8226-B57E-3E34-78A830CDD80A}"/>
              </a:ext>
            </a:extLst>
          </p:cNvPr>
          <p:cNvSpPr txBox="1"/>
          <p:nvPr/>
        </p:nvSpPr>
        <p:spPr>
          <a:xfrm>
            <a:off x="1" y="6370680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600" dirty="0"/>
              <a:t>Table from: </a:t>
            </a:r>
            <a:r>
              <a:rPr lang="en-CA" sz="2600" dirty="0">
                <a:hlinkClick r:id="rId3"/>
              </a:rPr>
              <a:t>https://en.wikipedia.org/wiki/Representation_theory_of_the_Lorentz_group</a:t>
            </a:r>
            <a:endParaRPr lang="en-CA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/>
              <p:nvPr/>
            </p:nvSpPr>
            <p:spPr>
              <a:xfrm>
                <a:off x="1851656" y="-38100"/>
                <a:ext cx="852310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000" dirty="0"/>
                  <a:t>Irreducible Representations for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3200" dirty="0"/>
                  <a:t>Dimension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CA" sz="3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CA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3200" dirty="0"/>
                  <a:t> in parenthesis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8F1043-461F-6001-2293-72A32738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656" y="-38100"/>
                <a:ext cx="8523102" cy="1815882"/>
              </a:xfrm>
              <a:prstGeom prst="rect">
                <a:avLst/>
              </a:prstGeom>
              <a:blipFill>
                <a:blip r:embed="rId5"/>
                <a:stretch>
                  <a:fillRect l="-2074" t="-6040" r="-1216" b="-104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824662"/>
                  </p:ext>
                </p:extLst>
              </p:nvPr>
            </p:nvGraphicFramePr>
            <p:xfrm>
              <a:off x="190500" y="1826366"/>
              <a:ext cx="11810998" cy="4501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type m:val="skw"/>
                                  <m:ctrlPr>
                                    <a:rPr lang="en-CA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CA" sz="44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3F7EC9-3511-A32C-FA76-42DA2A365A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824662"/>
                  </p:ext>
                </p:extLst>
              </p:nvPr>
            </p:nvGraphicFramePr>
            <p:xfrm>
              <a:off x="190500" y="1826366"/>
              <a:ext cx="11810998" cy="45012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6483">
                      <a:extLst>
                        <a:ext uri="{9D8B030D-6E8A-4147-A177-3AD203B41FA5}">
                          <a16:colId xmlns:a16="http://schemas.microsoft.com/office/drawing/2014/main" val="20071084"/>
                        </a:ext>
                      </a:extLst>
                    </a:gridCol>
                    <a:gridCol w="3647916">
                      <a:extLst>
                        <a:ext uri="{9D8B030D-6E8A-4147-A177-3AD203B41FA5}">
                          <a16:colId xmlns:a16="http://schemas.microsoft.com/office/drawing/2014/main" val="3264692088"/>
                        </a:ext>
                      </a:extLst>
                    </a:gridCol>
                    <a:gridCol w="4327161">
                      <a:extLst>
                        <a:ext uri="{9D8B030D-6E8A-4147-A177-3AD203B41FA5}">
                          <a16:colId xmlns:a16="http://schemas.microsoft.com/office/drawing/2014/main" val="3288369340"/>
                        </a:ext>
                      </a:extLst>
                    </a:gridCol>
                    <a:gridCol w="1394879">
                      <a:extLst>
                        <a:ext uri="{9D8B030D-6E8A-4147-A177-3AD203B41FA5}">
                          <a16:colId xmlns:a16="http://schemas.microsoft.com/office/drawing/2014/main" val="2429534548"/>
                        </a:ext>
                      </a:extLst>
                    </a:gridCol>
                    <a:gridCol w="1364559">
                      <a:extLst>
                        <a:ext uri="{9D8B030D-6E8A-4147-A177-3AD203B41FA5}">
                          <a16:colId xmlns:a16="http://schemas.microsoft.com/office/drawing/2014/main" val="2729783500"/>
                        </a:ext>
                      </a:extLst>
                    </a:gridCol>
                  </a:tblGrid>
                  <a:tr h="986002">
                    <a:tc>
                      <a:txBody>
                        <a:bodyPr/>
                        <a:lstStyle/>
                        <a:p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9766" t="-617" r="-194816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9296" t="-617" r="-64085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48908" t="-617" r="-98690" b="-35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765625" t="-617" r="-893" b="-3592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863386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105161" r="-996045" b="-27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Scalar (1)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Right-chiral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C0000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723230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205161" r="-996045" b="-17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Left-chiral</a:t>
                          </a:r>
                        </a:p>
                        <a:p>
                          <a:pPr algn="ctr"/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Weyl Spinor (2)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600" dirty="0"/>
                            <a:t>4-Vector 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731307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352985" r="-996045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(3)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(6)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(9)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4259803"/>
                      </a:ext>
                    </a:extLst>
                  </a:tr>
                  <a:tr h="812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65" t="-456391" r="-996045" b="-3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(4)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(12)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800" dirty="0"/>
                            <a:t>(16)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18729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01C54-1470-729D-A4C4-577C67693A52}"/>
              </a:ext>
            </a:extLst>
          </p:cNvPr>
          <p:cNvCxnSpPr>
            <a:cxnSpLocks/>
          </p:cNvCxnSpPr>
          <p:nvPr/>
        </p:nvCxnSpPr>
        <p:spPr>
          <a:xfrm>
            <a:off x="190500" y="1826366"/>
            <a:ext cx="1074420" cy="985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/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F8A1A8-F81A-034A-8A5F-1253EA8D1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078494"/>
                <a:ext cx="70346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/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8CD780-4EE7-EC9E-30E4-611190C81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58" y="1706875"/>
                <a:ext cx="70346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715472-C7D8-C279-35F3-34B936A316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7400" y="3202560"/>
              <a:ext cx="5136120" cy="149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715472-C7D8-C279-35F3-34B936A31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8040" y="3193200"/>
                <a:ext cx="5154840" cy="151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75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841"/>
    </mc:Choice>
    <mc:Fallback xmlns="">
      <p:transition advTm="19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/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0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6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3A0E5D7-87A4-1354-FE60-4D5F5F43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86" y="1853736"/>
                <a:ext cx="2077632" cy="3954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C2B5733-11C0-48F2-7C0E-0E7BEE6F3A6D}"/>
              </a:ext>
            </a:extLst>
          </p:cNvPr>
          <p:cNvGrpSpPr/>
          <p:nvPr/>
        </p:nvGrpSpPr>
        <p:grpSpPr>
          <a:xfrm>
            <a:off x="150873" y="-28106"/>
            <a:ext cx="8192712" cy="6825238"/>
            <a:chOff x="150873" y="-28106"/>
            <a:chExt cx="8192712" cy="68252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8B6E1D-8B50-9F82-F45F-1D95339EE9F6}"/>
                </a:ext>
              </a:extLst>
            </p:cNvPr>
            <p:cNvGrpSpPr/>
            <p:nvPr/>
          </p:nvGrpSpPr>
          <p:grpSpPr>
            <a:xfrm>
              <a:off x="150873" y="1917592"/>
              <a:ext cx="6487584" cy="3851439"/>
              <a:chOff x="3656073" y="1560548"/>
              <a:chExt cx="6487584" cy="385143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628A4A4-F24D-3928-2D70-DFD25D8F2C47}"/>
                  </a:ext>
                </a:extLst>
              </p:cNvPr>
              <p:cNvGrpSpPr/>
              <p:nvPr/>
            </p:nvGrpSpPr>
            <p:grpSpPr>
              <a:xfrm>
                <a:off x="3656073" y="1560548"/>
                <a:ext cx="6487584" cy="3851439"/>
                <a:chOff x="141816" y="1871490"/>
                <a:chExt cx="6487584" cy="38514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71FFB01-6648-2D8E-DF5F-491B1121E1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/>
                                              <m:e/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sz="6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CA" sz="6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sz="6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/>
                                              <m:e/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CA" sz="66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71FFB01-6648-2D8E-DF5F-491B1121E1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16" y="1871490"/>
                      <a:ext cx="6487584" cy="385143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E718AC6-2477-7EEE-FFA0-BAA0ADABD64B}"/>
                    </a:ext>
                  </a:extLst>
                </p:cNvPr>
                <p:cNvCxnSpPr/>
                <p:nvPr/>
              </p:nvCxnSpPr>
              <p:spPr>
                <a:xfrm>
                  <a:off x="3385608" y="1883730"/>
                  <a:ext cx="0" cy="381222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E624C28-C8DE-F369-EBF9-587782BB1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500" y="3816907"/>
                  <a:ext cx="5524500" cy="0"/>
                </a:xfrm>
                <a:prstGeom prst="line">
                  <a:avLst/>
                </a:prstGeom>
                <a:ln w="762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4A6F78D-CA67-1A90-AFFA-97EE15C85564}"/>
                      </a:ext>
                    </a:extLst>
                  </p:cNvPr>
                  <p:cNvSpPr txBox="1"/>
                  <p:nvPr/>
                </p:nvSpPr>
                <p:spPr>
                  <a:xfrm>
                    <a:off x="7401279" y="3967123"/>
                    <a:ext cx="2214591" cy="122892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CA" sz="7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7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7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a14:m>
                    <a:r>
                      <a:rPr lang="en-CA" sz="7200" dirty="0">
                        <a:solidFill>
                          <a:srgbClr val="00206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4A6F78D-CA67-1A90-AFFA-97EE15C85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279" y="3967123"/>
                    <a:ext cx="2214591" cy="12289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81" r="-38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2F2983B-99FF-AC7E-CE45-99043ECAE94E}"/>
                      </a:ext>
                    </a:extLst>
                  </p:cNvPr>
                  <p:cNvSpPr txBox="1"/>
                  <p:nvPr/>
                </p:nvSpPr>
                <p:spPr>
                  <a:xfrm>
                    <a:off x="4271082" y="1737406"/>
                    <a:ext cx="2214591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CA" sz="8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2F2983B-99FF-AC7E-CE45-99043ECAE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1082" y="1737406"/>
                    <a:ext cx="2214591" cy="1323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5C323F-328D-427A-3D7B-7B96EFAA4A0A}"/>
                    </a:ext>
                  </a:extLst>
                </p:cNvPr>
                <p:cNvSpPr txBox="1"/>
                <p:nvPr/>
              </p:nvSpPr>
              <p:spPr>
                <a:xfrm>
                  <a:off x="533400" y="-28106"/>
                  <a:ext cx="552450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000" b="0" dirty="0">
                      <a:ea typeface="Cambria Math" panose="02040503050406030204" pitchFamily="18" charset="0"/>
                    </a:rPr>
                    <a:t>Representation</a:t>
                  </a:r>
                </a:p>
                <a:p>
                  <a:pPr algn="ctr"/>
                  <a:r>
                    <a:rPr lang="en-CA" sz="6000" b="0" dirty="0">
                      <a:solidFill>
                        <a:srgbClr val="00206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sz="6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CA" sz="60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A5C323F-328D-427A-3D7B-7B96EFAA4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-28106"/>
                  <a:ext cx="5524500" cy="1938992"/>
                </a:xfrm>
                <a:prstGeom prst="rect">
                  <a:avLst/>
                </a:prstGeom>
                <a:blipFill>
                  <a:blip r:embed="rId7"/>
                  <a:stretch>
                    <a:fillRect l="-1214" t="-9434" r="-110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8BAE22-3070-2712-C6EE-4E7D0C0AF43A}"/>
                </a:ext>
              </a:extLst>
            </p:cNvPr>
            <p:cNvSpPr txBox="1"/>
            <p:nvPr/>
          </p:nvSpPr>
          <p:spPr>
            <a:xfrm>
              <a:off x="2423759" y="5719914"/>
              <a:ext cx="591982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(This is the chiral basis/Weyl basis,</a:t>
              </a:r>
            </a:p>
            <a:p>
              <a:pPr algn="ctr"/>
              <a:r>
                <a:rPr lang="en-CA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 the mass basis/Dirac basis)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3A773A-738D-0E9E-E063-7A6C14D347ED}"/>
              </a:ext>
            </a:extLst>
          </p:cNvPr>
          <p:cNvGrpSpPr/>
          <p:nvPr/>
        </p:nvGrpSpPr>
        <p:grpSpPr>
          <a:xfrm>
            <a:off x="8142807" y="1983183"/>
            <a:ext cx="4049192" cy="3616898"/>
            <a:chOff x="8142807" y="1983183"/>
            <a:chExt cx="4049192" cy="36168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5AE708-AF72-C4C1-68F5-E0BDBE1C5B23}"/>
                </a:ext>
              </a:extLst>
            </p:cNvPr>
            <p:cNvSpPr txBox="1"/>
            <p:nvPr/>
          </p:nvSpPr>
          <p:spPr>
            <a:xfrm>
              <a:off x="8786582" y="2769440"/>
              <a:ext cx="3405417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Dirac Spinor</a:t>
              </a:r>
            </a:p>
            <a:p>
              <a:pPr algn="ctr"/>
              <a:r>
                <a:rPr lang="en-CA" sz="2800" dirty="0"/>
                <a:t>(Left + Right Chiral Weyl Spinors)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180CDFD3-174E-291D-DAD6-4A52F5C88D12}"/>
                </a:ext>
              </a:extLst>
            </p:cNvPr>
            <p:cNvSpPr/>
            <p:nvPr/>
          </p:nvSpPr>
          <p:spPr>
            <a:xfrm>
              <a:off x="8142807" y="1983183"/>
              <a:ext cx="593028" cy="3616898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E89556-C8F3-76CE-EE82-70D4FB4EB8DB}"/>
              </a:ext>
            </a:extLst>
          </p:cNvPr>
          <p:cNvGrpSpPr/>
          <p:nvPr/>
        </p:nvGrpSpPr>
        <p:grpSpPr>
          <a:xfrm>
            <a:off x="6134102" y="174632"/>
            <a:ext cx="5840057" cy="1323439"/>
            <a:chOff x="6134102" y="174632"/>
            <a:chExt cx="5840057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A9610C-86A9-4758-DFDD-FD95082D2600}"/>
                </a:ext>
              </a:extLst>
            </p:cNvPr>
            <p:cNvSpPr txBox="1"/>
            <p:nvPr/>
          </p:nvSpPr>
          <p:spPr>
            <a:xfrm>
              <a:off x="7357602" y="174632"/>
              <a:ext cx="4616557" cy="13234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0" dirty="0">
                  <a:solidFill>
                    <a:srgbClr val="FF0000"/>
                  </a:solidFill>
                  <a:ea typeface="Cambria Math" panose="02040503050406030204" pitchFamily="18" charset="0"/>
                </a:rPr>
                <a:t>Reducible!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D0BE8F-3B04-A34F-353E-104827E84357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6134102" y="836352"/>
              <a:ext cx="1223500" cy="34291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87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00">
        <p159:morph option="byObject"/>
      </p:transition>
    </mc:Choice>
    <mc:Fallback xmlns="">
      <p:transition spd="slow" advTm="8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E5ACBB-F30F-5278-AC93-20F7070ADFE4}"/>
              </a:ext>
            </a:extLst>
          </p:cNvPr>
          <p:cNvGrpSpPr/>
          <p:nvPr/>
        </p:nvGrpSpPr>
        <p:grpSpPr>
          <a:xfrm>
            <a:off x="4775026" y="3298756"/>
            <a:ext cx="7416975" cy="2813591"/>
            <a:chOff x="4775026" y="3298756"/>
            <a:chExt cx="7416975" cy="28135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064CBF-6497-5F72-628A-BA5E0BB77C95}"/>
                </a:ext>
              </a:extLst>
            </p:cNvPr>
            <p:cNvSpPr/>
            <p:nvPr/>
          </p:nvSpPr>
          <p:spPr>
            <a:xfrm>
              <a:off x="6076950" y="3365335"/>
              <a:ext cx="4781550" cy="2044670"/>
            </a:xfrm>
            <a:prstGeom prst="rect">
              <a:avLst/>
            </a:prstGeom>
            <a:solidFill>
              <a:srgbClr val="FFE4D1"/>
            </a:solidFill>
            <a:ln w="28575">
              <a:solidFill>
                <a:srgbClr val="CC5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082D3F-0368-D3FD-8693-63AA3280FB5A}"/>
                </a:ext>
              </a:extLst>
            </p:cNvPr>
            <p:cNvSpPr/>
            <p:nvPr/>
          </p:nvSpPr>
          <p:spPr>
            <a:xfrm>
              <a:off x="11087100" y="5476164"/>
              <a:ext cx="719060" cy="636183"/>
            </a:xfrm>
            <a:prstGeom prst="rect">
              <a:avLst/>
            </a:prstGeom>
            <a:solidFill>
              <a:srgbClr val="DCC5ED"/>
            </a:solidFill>
            <a:ln w="28575">
              <a:solidFill>
                <a:srgbClr val="401B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BBB249-5FA9-2B60-3128-F648C5A43163}"/>
                    </a:ext>
                  </a:extLst>
                </p:cNvPr>
                <p:cNvSpPr txBox="1"/>
                <p:nvPr/>
              </p:nvSpPr>
              <p:spPr>
                <a:xfrm>
                  <a:off x="4775026" y="4185564"/>
                  <a:ext cx="876474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en-GB" sz="4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BBB249-5FA9-2B60-3128-F648C5A43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026" y="4185564"/>
                  <a:ext cx="876474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916691-F4D9-0D6C-B603-CB9271B5CDD6}"/>
                    </a:ext>
                  </a:extLst>
                </p:cNvPr>
                <p:cNvSpPr txBox="1"/>
                <p:nvPr/>
              </p:nvSpPr>
              <p:spPr>
                <a:xfrm>
                  <a:off x="5767019" y="3298756"/>
                  <a:ext cx="6424982" cy="281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48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48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48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48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48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48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4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480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48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B916691-F4D9-0D6C-B603-CB9271B5C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019" y="3298756"/>
                  <a:ext cx="6424982" cy="28135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97FED-3FD0-E8CE-E982-695609477858}"/>
              </a:ext>
            </a:extLst>
          </p:cNvPr>
          <p:cNvGrpSpPr/>
          <p:nvPr/>
        </p:nvGrpSpPr>
        <p:grpSpPr>
          <a:xfrm>
            <a:off x="0" y="3310346"/>
            <a:ext cx="5550127" cy="3547654"/>
            <a:chOff x="-775102" y="6858000"/>
            <a:chExt cx="5550127" cy="3547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6541E6-4FEC-54D1-03A9-A7DB7E76DCE3}"/>
                    </a:ext>
                  </a:extLst>
                </p:cNvPr>
                <p:cNvSpPr txBox="1"/>
                <p:nvPr/>
              </p:nvSpPr>
              <p:spPr>
                <a:xfrm>
                  <a:off x="-775102" y="6858000"/>
                  <a:ext cx="5550127" cy="28310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/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/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/>
                                          <m:e/>
                                          <m:e/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/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6541E6-4FEC-54D1-03A9-A7DB7E76D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75102" y="6858000"/>
                  <a:ext cx="5550127" cy="28310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0D2CB4-D631-EB5D-CC5D-95D3D8E45D86}"/>
                </a:ext>
              </a:extLst>
            </p:cNvPr>
            <p:cNvGrpSpPr/>
            <p:nvPr/>
          </p:nvGrpSpPr>
          <p:grpSpPr>
            <a:xfrm>
              <a:off x="-360138" y="6979148"/>
              <a:ext cx="2942385" cy="2044670"/>
              <a:chOff x="827314" y="3581988"/>
              <a:chExt cx="2942385" cy="204467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F5E399-B95B-6EBC-011A-DF63CBCE7EDF}"/>
                  </a:ext>
                </a:extLst>
              </p:cNvPr>
              <p:cNvSpPr/>
              <p:nvPr/>
            </p:nvSpPr>
            <p:spPr>
              <a:xfrm>
                <a:off x="827314" y="3581988"/>
                <a:ext cx="2942385" cy="2044670"/>
              </a:xfrm>
              <a:prstGeom prst="rect">
                <a:avLst/>
              </a:prstGeom>
              <a:solidFill>
                <a:srgbClr val="FFE4D1"/>
              </a:solidFill>
              <a:ln w="28575">
                <a:solidFill>
                  <a:srgbClr val="CC5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082214-36E3-7374-CA03-7303EB6A885F}"/>
                      </a:ext>
                    </a:extLst>
                  </p:cNvPr>
                  <p:cNvSpPr txBox="1"/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540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oMath>
                      </m:oMathPara>
                    </a14:m>
                    <a:endParaRPr lang="en-GB" sz="44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08082214-36E3-7374-CA03-7303EB6A88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CC0528-4DB7-FFFF-05C3-7B4E5D3FC92F}"/>
                </a:ext>
              </a:extLst>
            </p:cNvPr>
            <p:cNvGrpSpPr/>
            <p:nvPr/>
          </p:nvGrpSpPr>
          <p:grpSpPr>
            <a:xfrm>
              <a:off x="1593079" y="9023818"/>
              <a:ext cx="3044231" cy="1381836"/>
              <a:chOff x="-19819" y="7620970"/>
              <a:chExt cx="3044231" cy="138183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A81403B-F931-17BC-54BB-BDB95F8CB1C5}"/>
                  </a:ext>
                </a:extLst>
              </p:cNvPr>
              <p:cNvSpPr/>
              <p:nvPr/>
            </p:nvSpPr>
            <p:spPr>
              <a:xfrm>
                <a:off x="1057571" y="7620970"/>
                <a:ext cx="952353" cy="636183"/>
              </a:xfrm>
              <a:prstGeom prst="rect">
                <a:avLst/>
              </a:prstGeom>
              <a:solidFill>
                <a:srgbClr val="DCC5ED"/>
              </a:solidFill>
              <a:ln w="28575">
                <a:solidFill>
                  <a:srgbClr val="401B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AE07E1B-A98B-04CB-FC9D-E3A6B8BBA309}"/>
                      </a:ext>
                    </a:extLst>
                  </p:cNvPr>
                  <p:cNvSpPr txBox="1"/>
                  <p:nvPr/>
                </p:nvSpPr>
                <p:spPr>
                  <a:xfrm>
                    <a:off x="-19819" y="8294920"/>
                    <a:ext cx="3044231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a14:m>
                    <a:r>
                      <a:rPr lang="en-GB" sz="4000" i="1" dirty="0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1×1</m:t>
                        </m:r>
                      </m:oMath>
                    </a14:m>
                    <a:endParaRPr lang="en-GB" sz="32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AE07E1B-A98B-04CB-FC9D-E3A6B8BBA3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819" y="8294920"/>
                    <a:ext cx="3044231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082BDD72-3A6F-9539-ABA6-3E588EFBCF8D}"/>
              </a:ext>
            </a:extLst>
          </p:cNvPr>
          <p:cNvSpPr/>
          <p:nvPr/>
        </p:nvSpPr>
        <p:spPr>
          <a:xfrm rot="14400000">
            <a:off x="3553264" y="5740667"/>
            <a:ext cx="744144" cy="744144"/>
          </a:xfrm>
          <a:prstGeom prst="arc">
            <a:avLst/>
          </a:prstGeom>
          <a:ln w="28575">
            <a:solidFill>
              <a:srgbClr val="401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06DB15-842A-EE20-2596-2F100DDEF4C3}"/>
                  </a:ext>
                </a:extLst>
              </p:cNvPr>
              <p:cNvSpPr txBox="1"/>
              <p:nvPr/>
            </p:nvSpPr>
            <p:spPr>
              <a:xfrm>
                <a:off x="5651499" y="94361"/>
                <a:ext cx="6610561" cy="281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GB" sz="60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?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06DB15-842A-EE20-2596-2F100DDEF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99" y="94361"/>
                <a:ext cx="6610561" cy="2813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71D648-DC6F-3D27-9087-16CDE43CFBB0}"/>
                  </a:ext>
                </a:extLst>
              </p:cNvPr>
              <p:cNvSpPr txBox="1"/>
              <p:nvPr/>
            </p:nvSpPr>
            <p:spPr>
              <a:xfrm>
                <a:off x="5651499" y="1719383"/>
                <a:ext cx="19594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4×4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71D648-DC6F-3D27-9087-16CDE43CF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99" y="1719383"/>
                <a:ext cx="1959425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5198100-91B9-9F39-19A5-911345041F97}"/>
              </a:ext>
            </a:extLst>
          </p:cNvPr>
          <p:cNvGrpSpPr/>
          <p:nvPr/>
        </p:nvGrpSpPr>
        <p:grpSpPr>
          <a:xfrm>
            <a:off x="117463" y="358287"/>
            <a:ext cx="5399985" cy="2506838"/>
            <a:chOff x="117463" y="358287"/>
            <a:chExt cx="5399985" cy="25068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E131729-223F-4359-D0BC-D5AD1E1989E0}"/>
                    </a:ext>
                  </a:extLst>
                </p:cNvPr>
                <p:cNvSpPr txBox="1"/>
                <p:nvPr/>
              </p:nvSpPr>
              <p:spPr>
                <a:xfrm>
                  <a:off x="2992788" y="913535"/>
                  <a:ext cx="123733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E131729-223F-4359-D0BC-D5AD1E198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788" y="913535"/>
                  <a:ext cx="1237338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5FC9C-111D-262C-5AC6-FDE533B5FE79}"/>
                </a:ext>
              </a:extLst>
            </p:cNvPr>
            <p:cNvGrpSpPr/>
            <p:nvPr/>
          </p:nvGrpSpPr>
          <p:grpSpPr>
            <a:xfrm>
              <a:off x="117463" y="358287"/>
              <a:ext cx="2942385" cy="2044670"/>
              <a:chOff x="827314" y="3581988"/>
              <a:chExt cx="2942385" cy="204467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4DD420-9E55-6AE0-5CF8-B3F1ABB1CCD6}"/>
                  </a:ext>
                </a:extLst>
              </p:cNvPr>
              <p:cNvSpPr/>
              <p:nvPr/>
            </p:nvSpPr>
            <p:spPr>
              <a:xfrm>
                <a:off x="827314" y="3581988"/>
                <a:ext cx="2942385" cy="2044670"/>
              </a:xfrm>
              <a:prstGeom prst="rect">
                <a:avLst/>
              </a:prstGeom>
              <a:solidFill>
                <a:srgbClr val="FFE4D1"/>
              </a:solidFill>
              <a:ln w="28575">
                <a:solidFill>
                  <a:srgbClr val="CC5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747C26-C06A-E285-8734-16DC45FB3F36}"/>
                      </a:ext>
                    </a:extLst>
                  </p:cNvPr>
                  <p:cNvSpPr txBox="1"/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540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oMath>
                      </m:oMathPara>
                    </a14:m>
                    <a:endParaRPr lang="en-GB" sz="44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C747C26-C06A-E285-8734-16DC45FB3F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09DEC68-8619-AFE2-7833-A372343A0DD5}"/>
                </a:ext>
              </a:extLst>
            </p:cNvPr>
            <p:cNvGrpSpPr/>
            <p:nvPr/>
          </p:nvGrpSpPr>
          <p:grpSpPr>
            <a:xfrm>
              <a:off x="3777430" y="1120415"/>
              <a:ext cx="1740018" cy="1744710"/>
              <a:chOff x="722603" y="7620970"/>
              <a:chExt cx="1740018" cy="174471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E79CD5-7AA1-8A5A-C5EF-BEEE2E57FD3A}"/>
                  </a:ext>
                </a:extLst>
              </p:cNvPr>
              <p:cNvSpPr/>
              <p:nvPr/>
            </p:nvSpPr>
            <p:spPr>
              <a:xfrm>
                <a:off x="1057571" y="7620970"/>
                <a:ext cx="952353" cy="636183"/>
              </a:xfrm>
              <a:prstGeom prst="rect">
                <a:avLst/>
              </a:prstGeom>
              <a:solidFill>
                <a:srgbClr val="DCC5ED"/>
              </a:solidFill>
              <a:ln w="28575">
                <a:solidFill>
                  <a:srgbClr val="401B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D38340-1BFF-9907-F9F7-5C1CA203DCA6}"/>
                      </a:ext>
                    </a:extLst>
                  </p:cNvPr>
                  <p:cNvSpPr txBox="1"/>
                  <p:nvPr/>
                </p:nvSpPr>
                <p:spPr>
                  <a:xfrm>
                    <a:off x="722603" y="8165351"/>
                    <a:ext cx="1740018" cy="120032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a14:m>
                    <a:r>
                      <a:rPr lang="en-GB" sz="4000" i="1" dirty="0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1×1</m:t>
                        </m:r>
                      </m:oMath>
                    </a14:m>
                    <a:endParaRPr lang="en-GB" sz="32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D38340-1BFF-9907-F9F7-5C1CA203D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603" y="8165351"/>
                    <a:ext cx="1740018" cy="12003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350DBB-05CB-A4CA-763F-DA2C259DF43F}"/>
              </a:ext>
            </a:extLst>
          </p:cNvPr>
          <p:cNvCxnSpPr>
            <a:cxnSpLocks/>
          </p:cNvCxnSpPr>
          <p:nvPr/>
        </p:nvCxnSpPr>
        <p:spPr>
          <a:xfrm>
            <a:off x="0" y="303781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6483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72">
        <p:fade/>
      </p:transition>
    </mc:Choice>
    <mc:Fallback xmlns="">
      <p:transition spd="med" advTm="9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073AA6-F5FC-2F68-E437-24041A3504F9}"/>
              </a:ext>
            </a:extLst>
          </p:cNvPr>
          <p:cNvGrpSpPr/>
          <p:nvPr/>
        </p:nvGrpSpPr>
        <p:grpSpPr>
          <a:xfrm>
            <a:off x="0" y="3965814"/>
            <a:ext cx="11038334" cy="2911160"/>
            <a:chOff x="0" y="3965814"/>
            <a:chExt cx="11038334" cy="29111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FC436C-3E01-1223-3FD7-C9E27AECA982}"/>
                </a:ext>
              </a:extLst>
            </p:cNvPr>
            <p:cNvGrpSpPr/>
            <p:nvPr/>
          </p:nvGrpSpPr>
          <p:grpSpPr>
            <a:xfrm>
              <a:off x="0" y="3965814"/>
              <a:ext cx="5550127" cy="2911160"/>
              <a:chOff x="-775102" y="6858000"/>
              <a:chExt cx="5550127" cy="29111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0A7A01-076E-7BC3-9223-90BCE66C27F4}"/>
                      </a:ext>
                    </a:extLst>
                  </p:cNvPr>
                  <p:cNvSpPr txBox="1"/>
                  <p:nvPr/>
                </p:nvSpPr>
                <p:spPr>
                  <a:xfrm>
                    <a:off x="-775102" y="6858000"/>
                    <a:ext cx="5550127" cy="28310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/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/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/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EE0A7A01-076E-7BC3-9223-90BCE66C2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75102" y="6858000"/>
                    <a:ext cx="5550127" cy="283109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6C52386-F2E5-4ACC-2840-857B1BF1EEAA}"/>
                  </a:ext>
                </a:extLst>
              </p:cNvPr>
              <p:cNvGrpSpPr/>
              <p:nvPr/>
            </p:nvGrpSpPr>
            <p:grpSpPr>
              <a:xfrm>
                <a:off x="-360138" y="6979148"/>
                <a:ext cx="2942385" cy="2044670"/>
                <a:chOff x="827314" y="3581988"/>
                <a:chExt cx="2942385" cy="204467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3649468-94CD-02A2-0D73-6E36BA04B514}"/>
                    </a:ext>
                  </a:extLst>
                </p:cNvPr>
                <p:cNvSpPr/>
                <p:nvPr/>
              </p:nvSpPr>
              <p:spPr>
                <a:xfrm>
                  <a:off x="827314" y="3581988"/>
                  <a:ext cx="2942385" cy="2044670"/>
                </a:xfrm>
                <a:prstGeom prst="rect">
                  <a:avLst/>
                </a:prstGeom>
                <a:solidFill>
                  <a:srgbClr val="FFE4D1"/>
                </a:solidFill>
                <a:ln w="28575">
                  <a:solidFill>
                    <a:srgbClr val="CC53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C8700865-4ED9-24D2-44AE-6E0249CB33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9142" y="3757968"/>
                      <a:ext cx="2075996" cy="16619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54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54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5400" i="1" dirty="0"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3×3</m:t>
                            </m:r>
                          </m:oMath>
                        </m:oMathPara>
                      </a14:m>
                      <a:endParaRPr lang="en-GB" sz="44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C8700865-4ED9-24D2-44AE-6E0249CB33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9142" y="3757968"/>
                      <a:ext cx="2075996" cy="166199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6DD328D-44C4-378E-4E4A-15D05D5FA370}"/>
                  </a:ext>
                </a:extLst>
              </p:cNvPr>
              <p:cNvGrpSpPr/>
              <p:nvPr/>
            </p:nvGrpSpPr>
            <p:grpSpPr>
              <a:xfrm>
                <a:off x="2444785" y="8938163"/>
                <a:ext cx="1403719" cy="830997"/>
                <a:chOff x="831887" y="7535315"/>
                <a:chExt cx="1403719" cy="830997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F052BB-C22E-CF89-381D-42BF99E0451E}"/>
                    </a:ext>
                  </a:extLst>
                </p:cNvPr>
                <p:cNvSpPr/>
                <p:nvPr/>
              </p:nvSpPr>
              <p:spPr>
                <a:xfrm>
                  <a:off x="1057571" y="7620970"/>
                  <a:ext cx="952353" cy="636183"/>
                </a:xfrm>
                <a:prstGeom prst="rect">
                  <a:avLst/>
                </a:prstGeom>
                <a:solidFill>
                  <a:srgbClr val="DCC5ED"/>
                </a:solidFill>
                <a:ln w="28575">
                  <a:solidFill>
                    <a:srgbClr val="401B5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0A7E874-7752-3FFC-60A9-D07938FB2F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1887" y="7535315"/>
                      <a:ext cx="1403719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a14:m>
                      <a:r>
                        <a:rPr lang="en-GB" sz="2800" i="1" dirty="0">
                          <a:latin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1×1</m:t>
                          </m:r>
                        </m:oMath>
                      </a14:m>
                      <a:endParaRPr lang="en-GB" sz="20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10A7E874-7752-3FFC-60A9-D07938FB2F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1887" y="7535315"/>
                      <a:ext cx="1403719" cy="83099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B6313-7DDF-07B8-028E-A846B5B060E8}"/>
                </a:ext>
              </a:extLst>
            </p:cNvPr>
            <p:cNvGrpSpPr/>
            <p:nvPr/>
          </p:nvGrpSpPr>
          <p:grpSpPr>
            <a:xfrm>
              <a:off x="5638349" y="4317794"/>
              <a:ext cx="5399985" cy="2506838"/>
              <a:chOff x="117463" y="358287"/>
              <a:chExt cx="5399985" cy="2506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6F11196-BBC3-8A42-0C72-D3A5EA5D816E}"/>
                      </a:ext>
                    </a:extLst>
                  </p:cNvPr>
                  <p:cNvSpPr txBox="1"/>
                  <p:nvPr/>
                </p:nvSpPr>
                <p:spPr>
                  <a:xfrm>
                    <a:off x="2992788" y="913535"/>
                    <a:ext cx="1237338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GB" sz="60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6F11196-BBC3-8A42-0C72-D3A5EA5D81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2788" y="913535"/>
                    <a:ext cx="1237338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4B4990-2A1A-8F8A-340A-1CC66DEEB938}"/>
                  </a:ext>
                </a:extLst>
              </p:cNvPr>
              <p:cNvGrpSpPr/>
              <p:nvPr/>
            </p:nvGrpSpPr>
            <p:grpSpPr>
              <a:xfrm>
                <a:off x="117463" y="358287"/>
                <a:ext cx="2942385" cy="2044670"/>
                <a:chOff x="827314" y="3581988"/>
                <a:chExt cx="2942385" cy="204467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272EC1F-EC07-9ACE-EBD2-C937FEBF15E8}"/>
                    </a:ext>
                  </a:extLst>
                </p:cNvPr>
                <p:cNvSpPr/>
                <p:nvPr/>
              </p:nvSpPr>
              <p:spPr>
                <a:xfrm>
                  <a:off x="827314" y="3581988"/>
                  <a:ext cx="2942385" cy="2044670"/>
                </a:xfrm>
                <a:prstGeom prst="rect">
                  <a:avLst/>
                </a:prstGeom>
                <a:solidFill>
                  <a:srgbClr val="FFE4D1"/>
                </a:solidFill>
                <a:ln w="28575">
                  <a:solidFill>
                    <a:srgbClr val="CC53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D22BE97-20D6-A1F3-4DA6-23FBD9FA7C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9142" y="3757968"/>
                      <a:ext cx="2075996" cy="16619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54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54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5400" i="1" dirty="0"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3×3</m:t>
                            </m:r>
                          </m:oMath>
                        </m:oMathPara>
                      </a14:m>
                      <a:endParaRPr lang="en-GB" sz="44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D22BE97-20D6-A1F3-4DA6-23FBD9FA7C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29142" y="3757968"/>
                      <a:ext cx="2075996" cy="166199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D53780-9110-183F-0C30-DDCAA07C4920}"/>
                  </a:ext>
                </a:extLst>
              </p:cNvPr>
              <p:cNvGrpSpPr/>
              <p:nvPr/>
            </p:nvGrpSpPr>
            <p:grpSpPr>
              <a:xfrm>
                <a:off x="3777430" y="1120415"/>
                <a:ext cx="1740018" cy="1744710"/>
                <a:chOff x="722603" y="7620970"/>
                <a:chExt cx="1740018" cy="174471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34F85F3-06AA-B0AB-5333-32C9B5721143}"/>
                    </a:ext>
                  </a:extLst>
                </p:cNvPr>
                <p:cNvSpPr/>
                <p:nvPr/>
              </p:nvSpPr>
              <p:spPr>
                <a:xfrm>
                  <a:off x="1057571" y="7620970"/>
                  <a:ext cx="952353" cy="636183"/>
                </a:xfrm>
                <a:prstGeom prst="rect">
                  <a:avLst/>
                </a:prstGeom>
                <a:solidFill>
                  <a:srgbClr val="DCC5ED"/>
                </a:solidFill>
                <a:ln w="28575">
                  <a:solidFill>
                    <a:srgbClr val="401B5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021020F-20A3-3C32-3EF7-61D403F272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603" y="8165351"/>
                      <a:ext cx="1740018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a14:m>
                      <a:r>
                        <a:rPr lang="en-GB" sz="4000" i="1" dirty="0">
                          <a:latin typeface="Cambria Math" panose="02040503050406030204" pitchFamily="18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1×1</m:t>
                          </m:r>
                        </m:oMath>
                      </a14:m>
                      <a:endParaRPr lang="en-GB" sz="32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021020F-20A3-3C32-3EF7-61D403F272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603" y="8165351"/>
                      <a:ext cx="1740018" cy="120032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53AB6C-AEFD-63A2-1880-06C11FAFCB45}"/>
              </a:ext>
            </a:extLst>
          </p:cNvPr>
          <p:cNvGrpSpPr/>
          <p:nvPr/>
        </p:nvGrpSpPr>
        <p:grpSpPr>
          <a:xfrm>
            <a:off x="0" y="117405"/>
            <a:ext cx="10706318" cy="2955940"/>
            <a:chOff x="0" y="117405"/>
            <a:chExt cx="10706318" cy="295594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345628-D52D-5D58-F768-98A3763A77CD}"/>
                </a:ext>
              </a:extLst>
            </p:cNvPr>
            <p:cNvGrpSpPr/>
            <p:nvPr/>
          </p:nvGrpSpPr>
          <p:grpSpPr>
            <a:xfrm>
              <a:off x="0" y="117405"/>
              <a:ext cx="5268686" cy="2955940"/>
              <a:chOff x="0" y="3475446"/>
              <a:chExt cx="5268686" cy="29559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CE92AFE-91C5-7B3C-65CE-B5568C45A73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538946"/>
                    <a:ext cx="5268686" cy="28310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/>
                                            <m:e/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48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/>
                                            <m:e/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GB" sz="48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CE92AFE-91C5-7B3C-65CE-B5568C45A7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538946"/>
                    <a:ext cx="5268686" cy="28310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6FA009-7A1E-DD74-49F0-0D8908B519C1}"/>
                  </a:ext>
                </a:extLst>
              </p:cNvPr>
              <p:cNvGrpSpPr/>
              <p:nvPr/>
            </p:nvGrpSpPr>
            <p:grpSpPr>
              <a:xfrm>
                <a:off x="382813" y="3475446"/>
                <a:ext cx="1959426" cy="1489592"/>
                <a:chOff x="827315" y="3538946"/>
                <a:chExt cx="1959426" cy="148959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5BA180A-DF15-EF78-4984-C85E0791EAB0}"/>
                    </a:ext>
                  </a:extLst>
                </p:cNvPr>
                <p:cNvSpPr/>
                <p:nvPr/>
              </p:nvSpPr>
              <p:spPr>
                <a:xfrm>
                  <a:off x="827315" y="3581988"/>
                  <a:ext cx="1959426" cy="144655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5CAA7156-DE5D-E93E-FF92-E0C262B52E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480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oMath>
                        </m:oMathPara>
                      </a14:m>
                      <a:endParaRPr lang="en-GB" sz="40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5CAA7156-DE5D-E93E-FF92-E0C262B52E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8EEC569-298E-90D0-9695-8AED25650417}"/>
                  </a:ext>
                </a:extLst>
              </p:cNvPr>
              <p:cNvGrpSpPr/>
              <p:nvPr/>
            </p:nvGrpSpPr>
            <p:grpSpPr>
              <a:xfrm>
                <a:off x="2440213" y="4941794"/>
                <a:ext cx="1959426" cy="1489592"/>
                <a:chOff x="827315" y="3538946"/>
                <a:chExt cx="1959426" cy="148959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CFFD3DB-053E-42D6-C845-634D8BD0DD95}"/>
                    </a:ext>
                  </a:extLst>
                </p:cNvPr>
                <p:cNvSpPr/>
                <p:nvPr/>
              </p:nvSpPr>
              <p:spPr>
                <a:xfrm>
                  <a:off x="827315" y="3581988"/>
                  <a:ext cx="1959426" cy="144655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73F72A9-6BD0-1945-8272-154FCAFB85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480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oMath>
                        </m:oMathPara>
                      </a14:m>
                      <a:endParaRPr lang="en-GB" sz="40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873F72A9-6BD0-1945-8272-154FCAFB85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B567CFC-9B4D-FA0C-4AB0-FCF19992D59A}"/>
                </a:ext>
              </a:extLst>
            </p:cNvPr>
            <p:cNvGrpSpPr/>
            <p:nvPr/>
          </p:nvGrpSpPr>
          <p:grpSpPr>
            <a:xfrm>
              <a:off x="5550127" y="846491"/>
              <a:ext cx="5156191" cy="1489592"/>
              <a:chOff x="223161" y="846491"/>
              <a:chExt cx="5156191" cy="148959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C9DF0BF-32DE-9066-F478-1E7D2F32F504}"/>
                  </a:ext>
                </a:extLst>
              </p:cNvPr>
              <p:cNvGrpSpPr/>
              <p:nvPr/>
            </p:nvGrpSpPr>
            <p:grpSpPr>
              <a:xfrm>
                <a:off x="223161" y="846491"/>
                <a:ext cx="1959426" cy="1489592"/>
                <a:chOff x="827315" y="3538946"/>
                <a:chExt cx="1959426" cy="1489592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E0DF7C4-1820-E9DF-2CFC-A0E20DD1FCB4}"/>
                    </a:ext>
                  </a:extLst>
                </p:cNvPr>
                <p:cNvSpPr/>
                <p:nvPr/>
              </p:nvSpPr>
              <p:spPr>
                <a:xfrm>
                  <a:off x="827315" y="3581988"/>
                  <a:ext cx="1959426" cy="144655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B7CA2EB-796A-F7B7-2B2C-2C2FBE2C3D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480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oMath>
                        </m:oMathPara>
                      </a14:m>
                      <a:endParaRPr lang="en-GB" sz="40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B7CA2EB-796A-F7B7-2B2C-2C2FBE2C3D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053EB7E-DF18-D696-A942-9C4AE39C60AD}"/>
                  </a:ext>
                </a:extLst>
              </p:cNvPr>
              <p:cNvGrpSpPr/>
              <p:nvPr/>
            </p:nvGrpSpPr>
            <p:grpSpPr>
              <a:xfrm>
                <a:off x="3419926" y="846491"/>
                <a:ext cx="1959426" cy="1489592"/>
                <a:chOff x="827315" y="3538946"/>
                <a:chExt cx="1959426" cy="148959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0239554-965F-DA06-D5EF-FACE1F6368A7}"/>
                    </a:ext>
                  </a:extLst>
                </p:cNvPr>
                <p:cNvSpPr/>
                <p:nvPr/>
              </p:nvSpPr>
              <p:spPr>
                <a:xfrm>
                  <a:off x="827315" y="3581988"/>
                  <a:ext cx="1959426" cy="144655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16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9508C4C-6AAF-6C6A-1838-297B59A610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  <m:r>
                              <a:rPr lang="en-GB" sz="480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oMath>
                        </m:oMathPara>
                      </a14:m>
                      <a:endParaRPr lang="en-GB" sz="480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oMath>
                        </m:oMathPara>
                      </a14:m>
                      <a:endParaRPr lang="en-GB" sz="40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9508C4C-6AAF-6C6A-1838-297B59A610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316" y="3538946"/>
                      <a:ext cx="1959425" cy="144655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396334B-9348-DDF1-B3C4-B444FF70A54E}"/>
                      </a:ext>
                    </a:extLst>
                  </p:cNvPr>
                  <p:cNvSpPr txBox="1"/>
                  <p:nvPr/>
                </p:nvSpPr>
                <p:spPr>
                  <a:xfrm>
                    <a:off x="2182587" y="1104976"/>
                    <a:ext cx="1237338" cy="10156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</m:oMath>
                      </m:oMathPara>
                    </a14:m>
                    <a:endParaRPr lang="en-GB" sz="60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396334B-9348-DDF1-B3C4-B444FF70A5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2587" y="1104976"/>
                    <a:ext cx="1237338" cy="10156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3813C5-75D2-B02D-402E-517B13C3B2DD}"/>
                  </a:ext>
                </a:extLst>
              </p:cNvPr>
              <p:cNvSpPr txBox="1"/>
              <p:nvPr/>
            </p:nvSpPr>
            <p:spPr>
              <a:xfrm>
                <a:off x="4623606" y="1056123"/>
                <a:ext cx="9265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3813C5-75D2-B02D-402E-517B13C3B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06" y="1056123"/>
                <a:ext cx="926520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47D9FF-F4B8-43C2-3D34-BD1BB03931FB}"/>
                  </a:ext>
                </a:extLst>
              </p:cNvPr>
              <p:cNvSpPr txBox="1"/>
              <p:nvPr/>
            </p:nvSpPr>
            <p:spPr>
              <a:xfrm>
                <a:off x="4623606" y="4784464"/>
                <a:ext cx="92652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47D9FF-F4B8-43C2-3D34-BD1BB039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06" y="4784464"/>
                <a:ext cx="926520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9AEB236-F033-2BFE-8AE6-E8D39026F646}"/>
              </a:ext>
            </a:extLst>
          </p:cNvPr>
          <p:cNvGrpSpPr/>
          <p:nvPr/>
        </p:nvGrpSpPr>
        <p:grpSpPr>
          <a:xfrm>
            <a:off x="4776102" y="2683732"/>
            <a:ext cx="5325621" cy="1432791"/>
            <a:chOff x="4776102" y="2683732"/>
            <a:chExt cx="5325621" cy="143279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06098A-472A-6A29-38DB-B4749F0C426B}"/>
                </a:ext>
              </a:extLst>
            </p:cNvPr>
            <p:cNvSpPr txBox="1"/>
            <p:nvPr/>
          </p:nvSpPr>
          <p:spPr>
            <a:xfrm>
              <a:off x="5638349" y="2803917"/>
              <a:ext cx="4463374" cy="120032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7200" dirty="0">
                  <a:solidFill>
                    <a:srgbClr val="FF0000"/>
                  </a:solidFill>
                </a:rPr>
                <a:t>“reducible”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616893-A859-F9D4-7C68-2405FD5AC3E9}"/>
                </a:ext>
              </a:extLst>
            </p:cNvPr>
            <p:cNvCxnSpPr/>
            <p:nvPr/>
          </p:nvCxnSpPr>
          <p:spPr>
            <a:xfrm flipH="1" flipV="1">
              <a:off x="4776102" y="2683732"/>
              <a:ext cx="862247" cy="42410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812129-B0D0-E931-7B58-6C6C0298C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6102" y="3692417"/>
              <a:ext cx="862247" cy="42410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1005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19">
        <p:fade/>
      </p:transition>
    </mc:Choice>
    <mc:Fallback xmlns="">
      <p:transition spd="med" advTm="10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0A7A01-076E-7BC3-9223-90BCE66C27F4}"/>
                  </a:ext>
                </a:extLst>
              </p:cNvPr>
              <p:cNvSpPr txBox="1"/>
              <p:nvPr/>
            </p:nvSpPr>
            <p:spPr>
              <a:xfrm>
                <a:off x="0" y="41514"/>
                <a:ext cx="5550127" cy="2831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0A7A01-076E-7BC3-9223-90BCE66C2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14"/>
                <a:ext cx="5550127" cy="2831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6C52386-F2E5-4ACC-2840-857B1BF1EEAA}"/>
              </a:ext>
            </a:extLst>
          </p:cNvPr>
          <p:cNvGrpSpPr/>
          <p:nvPr/>
        </p:nvGrpSpPr>
        <p:grpSpPr>
          <a:xfrm>
            <a:off x="414964" y="162662"/>
            <a:ext cx="3936063" cy="2709948"/>
            <a:chOff x="827314" y="3581988"/>
            <a:chExt cx="2942385" cy="20446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649468-94CD-02A2-0D73-6E36BA04B514}"/>
                </a:ext>
              </a:extLst>
            </p:cNvPr>
            <p:cNvSpPr/>
            <p:nvPr/>
          </p:nvSpPr>
          <p:spPr>
            <a:xfrm>
              <a:off x="827314" y="3581988"/>
              <a:ext cx="2942385" cy="2044670"/>
            </a:xfrm>
            <a:prstGeom prst="rect">
              <a:avLst/>
            </a:prstGeom>
            <a:solidFill>
              <a:srgbClr val="D5FFE8"/>
            </a:solidFill>
            <a:ln w="57150">
              <a:solidFill>
                <a:srgbClr val="0086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8700865-4ED9-24D2-44AE-6E0249CB3317}"/>
                    </a:ext>
                  </a:extLst>
                </p:cNvPr>
                <p:cNvSpPr txBox="1"/>
                <p:nvPr/>
              </p:nvSpPr>
              <p:spPr>
                <a:xfrm>
                  <a:off x="1329142" y="3757968"/>
                  <a:ext cx="2075996" cy="16023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GB" sz="720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8700865-4ED9-24D2-44AE-6E0249CB3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142" y="3757968"/>
                  <a:ext cx="2075996" cy="16023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A478C-7794-D4D6-97ED-3F31E08E6D22}"/>
              </a:ext>
            </a:extLst>
          </p:cNvPr>
          <p:cNvGrpSpPr/>
          <p:nvPr/>
        </p:nvGrpSpPr>
        <p:grpSpPr>
          <a:xfrm>
            <a:off x="4592617" y="450644"/>
            <a:ext cx="7460861" cy="2044670"/>
            <a:chOff x="4592617" y="450644"/>
            <a:chExt cx="7460861" cy="204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F11196-BBC3-8A42-0C72-D3A5EA5D816E}"/>
                    </a:ext>
                  </a:extLst>
                </p:cNvPr>
                <p:cNvSpPr txBox="1"/>
                <p:nvPr/>
              </p:nvSpPr>
              <p:spPr>
                <a:xfrm>
                  <a:off x="8944268" y="967792"/>
                  <a:ext cx="103689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6F11196-BBC3-8A42-0C72-D3A5EA5D81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268" y="967792"/>
                  <a:ext cx="1036897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4B4990-2A1A-8F8A-340A-1CC66DEEB938}"/>
                </a:ext>
              </a:extLst>
            </p:cNvPr>
            <p:cNvGrpSpPr/>
            <p:nvPr/>
          </p:nvGrpSpPr>
          <p:grpSpPr>
            <a:xfrm>
              <a:off x="6001884" y="450644"/>
              <a:ext cx="2942385" cy="2044670"/>
              <a:chOff x="827314" y="3581988"/>
              <a:chExt cx="2942385" cy="204467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72EC1F-EC07-9ACE-EBD2-C937FEBF15E8}"/>
                  </a:ext>
                </a:extLst>
              </p:cNvPr>
              <p:cNvSpPr/>
              <p:nvPr/>
            </p:nvSpPr>
            <p:spPr>
              <a:xfrm>
                <a:off x="827314" y="3581988"/>
                <a:ext cx="2942385" cy="2044670"/>
              </a:xfrm>
              <a:prstGeom prst="rect">
                <a:avLst/>
              </a:prstGeom>
              <a:solidFill>
                <a:srgbClr val="FFE4D1"/>
              </a:solidFill>
              <a:ln w="28575">
                <a:solidFill>
                  <a:srgbClr val="CC53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22BE97-20D6-A1F3-4DA6-23FBD9FA7C43}"/>
                      </a:ext>
                    </a:extLst>
                  </p:cNvPr>
                  <p:cNvSpPr txBox="1"/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540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oMath>
                      </m:oMathPara>
                    </a14:m>
                    <a:endParaRPr lang="en-GB" sz="44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D22BE97-20D6-A1F3-4DA6-23FBD9FA7C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9142" y="3757968"/>
                    <a:ext cx="2075996" cy="1661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D53780-9110-183F-0C30-DDCAA07C4920}"/>
                </a:ext>
              </a:extLst>
            </p:cNvPr>
            <p:cNvGrpSpPr/>
            <p:nvPr/>
          </p:nvGrpSpPr>
          <p:grpSpPr>
            <a:xfrm>
              <a:off x="9981166" y="781549"/>
              <a:ext cx="2072312" cy="1384330"/>
              <a:chOff x="497592" y="7246897"/>
              <a:chExt cx="2072312" cy="138433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4F85F3-06AA-B0AB-5333-32C9B5721143}"/>
                  </a:ext>
                </a:extLst>
              </p:cNvPr>
              <p:cNvSpPr/>
              <p:nvPr/>
            </p:nvSpPr>
            <p:spPr>
              <a:xfrm>
                <a:off x="497592" y="7246897"/>
                <a:ext cx="2072312" cy="1384330"/>
              </a:xfrm>
              <a:prstGeom prst="rect">
                <a:avLst/>
              </a:prstGeom>
              <a:solidFill>
                <a:srgbClr val="DCC5ED"/>
              </a:solidFill>
              <a:ln w="28575">
                <a:solidFill>
                  <a:srgbClr val="401B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021020F-20A3-3C32-3EF7-61D403F27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63739" y="7277342"/>
                    <a:ext cx="1740018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a14:m>
                    <a:r>
                      <a:rPr lang="en-GB" sz="4400" i="1" dirty="0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endParaRPr lang="en-GB" sz="360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021020F-20A3-3C32-3EF7-61D403F272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739" y="7277342"/>
                    <a:ext cx="1740018" cy="132343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1F2AAE2-CD2C-E335-205C-99BECA0A65B5}"/>
                    </a:ext>
                  </a:extLst>
                </p:cNvPr>
                <p:cNvSpPr txBox="1"/>
                <p:nvPr/>
              </p:nvSpPr>
              <p:spPr>
                <a:xfrm>
                  <a:off x="4592617" y="465755"/>
                  <a:ext cx="1428349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GB" sz="7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1F2AAE2-CD2C-E335-205C-99BECA0A6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617" y="465755"/>
                  <a:ext cx="1428349" cy="1862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D32F74-BB39-790F-B7B9-1F779E88CF73}"/>
              </a:ext>
            </a:extLst>
          </p:cNvPr>
          <p:cNvSpPr txBox="1"/>
          <p:nvPr/>
        </p:nvSpPr>
        <p:spPr>
          <a:xfrm>
            <a:off x="598007" y="3296851"/>
            <a:ext cx="10995985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7200" dirty="0"/>
              <a:t>“</a:t>
            </a:r>
            <a:r>
              <a:rPr lang="en-GB" sz="7200" u="sng" dirty="0">
                <a:solidFill>
                  <a:srgbClr val="FF0000"/>
                </a:solidFill>
              </a:rPr>
              <a:t>irreducible</a:t>
            </a:r>
            <a:r>
              <a:rPr lang="en-GB" sz="7200" dirty="0">
                <a:solidFill>
                  <a:srgbClr val="FF0000"/>
                </a:solidFill>
              </a:rPr>
              <a:t> </a:t>
            </a:r>
            <a:r>
              <a:rPr lang="en-GB" sz="7200" dirty="0"/>
              <a:t>representation”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CA628-FB46-B13C-3C97-A3BCA8DA7F25}"/>
              </a:ext>
            </a:extLst>
          </p:cNvPr>
          <p:cNvSpPr txBox="1"/>
          <p:nvPr/>
        </p:nvSpPr>
        <p:spPr>
          <a:xfrm>
            <a:off x="3825249" y="4716178"/>
            <a:ext cx="4659794" cy="1862048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500" dirty="0"/>
              <a:t>“irrep”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8CBEC7-92F3-1CDA-050E-4FB75495FE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1480" y="2112840"/>
              <a:ext cx="4338720" cy="451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8CBEC7-92F3-1CDA-050E-4FB75495F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2120" y="2103480"/>
                <a:ext cx="4357440" cy="4531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6406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17">
        <p:fade/>
      </p:transition>
    </mc:Choice>
    <mc:Fallback xmlns="">
      <p:transition spd="med" advTm="240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7372564" y="358918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7"/>
    </mc:Choice>
    <mc:Fallback xmlns="">
      <p:transition spd="slow" advTm="58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070078"/>
                  </p:ext>
                </p:extLst>
              </p:nvPr>
            </p:nvGraphicFramePr>
            <p:xfrm>
              <a:off x="4189049" y="95744"/>
              <a:ext cx="7887676" cy="6654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43838">
                      <a:extLst>
                        <a:ext uri="{9D8B030D-6E8A-4147-A177-3AD203B41FA5}">
                          <a16:colId xmlns:a16="http://schemas.microsoft.com/office/drawing/2014/main" val="2457050371"/>
                        </a:ext>
                      </a:extLst>
                    </a:gridCol>
                    <a:gridCol w="3943838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Dimension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88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070078"/>
                  </p:ext>
                </p:extLst>
              </p:nvPr>
            </p:nvGraphicFramePr>
            <p:xfrm>
              <a:off x="4189049" y="95744"/>
              <a:ext cx="7887676" cy="6654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43838">
                      <a:extLst>
                        <a:ext uri="{9D8B030D-6E8A-4147-A177-3AD203B41FA5}">
                          <a16:colId xmlns:a16="http://schemas.microsoft.com/office/drawing/2014/main" val="2457050371"/>
                        </a:ext>
                      </a:extLst>
                    </a:gridCol>
                    <a:gridCol w="3943838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58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526" r="-100154" b="-47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526" r="-309" b="-4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88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106704" r="-100154" b="-405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106704" r="-309" b="-405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204420" r="-100154" b="-3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204420" r="-309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304420" r="-100154" b="-2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304420" r="-309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404420" r="-100154" b="-1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404420" r="-309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504420" r="-100154" b="-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504420" r="-309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07266-0E6C-7ED9-9ECA-2F02BDA941B9}"/>
              </a:ext>
            </a:extLst>
          </p:cNvPr>
          <p:cNvGrpSpPr/>
          <p:nvPr/>
        </p:nvGrpSpPr>
        <p:grpSpPr>
          <a:xfrm>
            <a:off x="57150" y="1113413"/>
            <a:ext cx="4150949" cy="5039737"/>
            <a:chOff x="57150" y="1113413"/>
            <a:chExt cx="4150949" cy="5039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/>
                <p:nvPr/>
              </p:nvSpPr>
              <p:spPr>
                <a:xfrm>
                  <a:off x="57150" y="1113413"/>
                  <a:ext cx="301184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8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" y="1113413"/>
                  <a:ext cx="3011848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3640F-A072-F4A1-20E3-08A152327E22}"/>
                </a:ext>
              </a:extLst>
            </p:cNvPr>
            <p:cNvGrpSpPr/>
            <p:nvPr/>
          </p:nvGrpSpPr>
          <p:grpSpPr>
            <a:xfrm flipH="1">
              <a:off x="3068998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E57D0D-749D-6D25-4362-F134AEE44BBA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B87EEEF-A94E-48A6-736E-32B4D9DF4D46}"/>
                  </a:ext>
                </a:extLst>
              </p:cNvPr>
              <p:cNvCxnSpPr/>
              <p:nvPr/>
            </p:nvCxnSpPr>
            <p:spPr>
              <a:xfrm flipH="1">
                <a:off x="6877051" y="29146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03F56B-5C68-E36D-F4F4-91B171D70421}"/>
                  </a:ext>
                </a:extLst>
              </p:cNvPr>
              <p:cNvCxnSpPr/>
              <p:nvPr/>
            </p:nvCxnSpPr>
            <p:spPr>
              <a:xfrm flipH="1">
                <a:off x="6877051" y="50863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8532E0-65F7-93F5-F1D6-335F5E02AAB8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18B840F-73FA-AEAD-E522-5DCA0CC618E5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D8EDD9-D6E7-002F-2F70-EC1C599FC5F8}"/>
              </a:ext>
            </a:extLst>
          </p:cNvPr>
          <p:cNvSpPr txBox="1"/>
          <p:nvPr/>
        </p:nvSpPr>
        <p:spPr>
          <a:xfrm>
            <a:off x="0" y="2423828"/>
            <a:ext cx="3068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one irrep per dimension</a:t>
            </a:r>
          </a:p>
          <a:p>
            <a:pPr algn="ctr"/>
            <a:r>
              <a:rPr lang="en-GB" sz="4200" dirty="0"/>
              <a:t>/spin</a:t>
            </a:r>
            <a:endParaRPr lang="en-CA" sz="4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8534F94-5EE0-93D4-A6FF-AB31FED7B6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720" y="45360"/>
              <a:ext cx="11858040" cy="3065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8534F94-5EE0-93D4-A6FF-AB31FED7B6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60" y="36000"/>
                <a:ext cx="11876760" cy="308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361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5"/>
    </mc:Choice>
    <mc:Fallback xmlns="">
      <p:transition spd="slow" advTm="18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780583"/>
                  </p:ext>
                </p:extLst>
              </p:nvPr>
            </p:nvGraphicFramePr>
            <p:xfrm>
              <a:off x="4189049" y="95744"/>
              <a:ext cx="7887676" cy="6654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43838">
                      <a:extLst>
                        <a:ext uri="{9D8B030D-6E8A-4147-A177-3AD203B41FA5}">
                          <a16:colId xmlns:a16="http://schemas.microsoft.com/office/drawing/2014/main" val="2457050371"/>
                        </a:ext>
                      </a:extLst>
                    </a:gridCol>
                    <a:gridCol w="3943838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Dimension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88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CA" sz="48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3780583"/>
                  </p:ext>
                </p:extLst>
              </p:nvPr>
            </p:nvGraphicFramePr>
            <p:xfrm>
              <a:off x="4189049" y="95744"/>
              <a:ext cx="7887676" cy="66543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43838">
                      <a:extLst>
                        <a:ext uri="{9D8B030D-6E8A-4147-A177-3AD203B41FA5}">
                          <a16:colId xmlns:a16="http://schemas.microsoft.com/office/drawing/2014/main" val="2457050371"/>
                        </a:ext>
                      </a:extLst>
                    </a:gridCol>
                    <a:gridCol w="3943838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58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526" r="-100154" b="-47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526" r="-309" b="-47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88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106704" r="-100154" b="-405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106704" r="-309" b="-405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204420" r="-100154" b="-3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204420" r="-309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304420" r="-100154" b="-2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304420" r="-309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404420" r="-100154" b="-10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404420" r="-309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" t="-504420" r="-100154" b="-1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09" t="-504420" r="-309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CD4FE85-0A28-B2FF-1A25-E87779A2E8AF}"/>
              </a:ext>
            </a:extLst>
          </p:cNvPr>
          <p:cNvGrpSpPr/>
          <p:nvPr/>
        </p:nvGrpSpPr>
        <p:grpSpPr>
          <a:xfrm>
            <a:off x="57150" y="1113413"/>
            <a:ext cx="4131899" cy="5039737"/>
            <a:chOff x="57150" y="1113413"/>
            <a:chExt cx="4131899" cy="5039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/>
                <p:nvPr/>
              </p:nvSpPr>
              <p:spPr>
                <a:xfrm>
                  <a:off x="57150" y="1113413"/>
                  <a:ext cx="3011848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CA" sz="8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" y="1113413"/>
                  <a:ext cx="3011848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3640F-A072-F4A1-20E3-08A152327E22}"/>
                </a:ext>
              </a:extLst>
            </p:cNvPr>
            <p:cNvGrpSpPr/>
            <p:nvPr/>
          </p:nvGrpSpPr>
          <p:grpSpPr>
            <a:xfrm flipH="1">
              <a:off x="3049948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E57D0D-749D-6D25-4362-F134AEE44BBA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8532E0-65F7-93F5-F1D6-335F5E02AAB8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18B840F-73FA-AEAD-E522-5DCA0CC618E5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D8EDD9-D6E7-002F-2F70-EC1C599FC5F8}"/>
              </a:ext>
            </a:extLst>
          </p:cNvPr>
          <p:cNvSpPr txBox="1"/>
          <p:nvPr/>
        </p:nvSpPr>
        <p:spPr>
          <a:xfrm>
            <a:off x="0" y="2423828"/>
            <a:ext cx="30689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one irrep per </a:t>
            </a:r>
            <a:r>
              <a:rPr lang="en-GB" sz="3600" b="1" u="sng" dirty="0">
                <a:solidFill>
                  <a:srgbClr val="FF0000"/>
                </a:solidFill>
              </a:rPr>
              <a:t>odd</a:t>
            </a:r>
            <a:r>
              <a:rPr lang="en-GB" sz="3600" dirty="0"/>
              <a:t> dimension</a:t>
            </a:r>
          </a:p>
          <a:p>
            <a:pPr algn="ctr"/>
            <a:r>
              <a:rPr lang="en-GB" sz="4000" dirty="0"/>
              <a:t>/ </a:t>
            </a:r>
            <a:r>
              <a:rPr lang="en-GB" sz="4000" b="1" u="sng" dirty="0">
                <a:solidFill>
                  <a:srgbClr val="FF0000"/>
                </a:solidFill>
              </a:rPr>
              <a:t>integer</a:t>
            </a:r>
            <a:r>
              <a:rPr lang="en-GB" sz="4000" dirty="0"/>
              <a:t> spin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4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54">
        <p:fade/>
      </p:transition>
    </mc:Choice>
    <mc:Fallback xmlns="">
      <p:transition spd="med" advTm="95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C8AFD5-C251-5ADF-CFE2-0B90FC760242}"/>
              </a:ext>
            </a:extLst>
          </p:cNvPr>
          <p:cNvGrpSpPr/>
          <p:nvPr/>
        </p:nvGrpSpPr>
        <p:grpSpPr>
          <a:xfrm>
            <a:off x="756132" y="144786"/>
            <a:ext cx="4539768" cy="2759391"/>
            <a:chOff x="756132" y="278343"/>
            <a:chExt cx="4539768" cy="2759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FBD338-44E9-2EC1-A9F9-53C05768BEB6}"/>
                    </a:ext>
                  </a:extLst>
                </p:cNvPr>
                <p:cNvSpPr txBox="1"/>
                <p:nvPr/>
              </p:nvSpPr>
              <p:spPr>
                <a:xfrm>
                  <a:off x="1162048" y="2048745"/>
                  <a:ext cx="3727936" cy="988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FBD338-44E9-2EC1-A9F9-53C05768B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2048745"/>
                  <a:ext cx="3727936" cy="9889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0689783-3013-72CA-E64C-28378BDB6019}"/>
                    </a:ext>
                  </a:extLst>
                </p:cNvPr>
                <p:cNvSpPr txBox="1"/>
                <p:nvPr/>
              </p:nvSpPr>
              <p:spPr>
                <a:xfrm>
                  <a:off x="1162048" y="278343"/>
                  <a:ext cx="3727936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dirty="0"/>
                    <a:t>Spin-½ rep.</a:t>
                  </a:r>
                </a:p>
                <a:p>
                  <a:pPr algn="ctr"/>
                  <a:r>
                    <a:rPr lang="en-GB" sz="6000" dirty="0"/>
                    <a:t>of </a:t>
                  </a:r>
                  <a14:m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GB" sz="6000" dirty="0"/>
                    <a:t>: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0689783-3013-72CA-E64C-28378BDB6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278343"/>
                  <a:ext cx="3727936" cy="1938992"/>
                </a:xfrm>
                <a:prstGeom prst="rect">
                  <a:avLst/>
                </a:prstGeom>
                <a:blipFill>
                  <a:blip r:embed="rId4"/>
                  <a:stretch>
                    <a:fillRect l="-9002" t="-9748" r="-9002"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C42751-384A-5BC4-ACF2-F890CF0841AA}"/>
                </a:ext>
              </a:extLst>
            </p:cNvPr>
            <p:cNvSpPr/>
            <p:nvPr/>
          </p:nvSpPr>
          <p:spPr>
            <a:xfrm>
              <a:off x="756132" y="278343"/>
              <a:ext cx="4539768" cy="27593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044A7E-868F-C9BA-9F6B-2BC9C9001C87}"/>
              </a:ext>
            </a:extLst>
          </p:cNvPr>
          <p:cNvGrpSpPr/>
          <p:nvPr/>
        </p:nvGrpSpPr>
        <p:grpSpPr>
          <a:xfrm>
            <a:off x="756132" y="3854180"/>
            <a:ext cx="4539768" cy="2827951"/>
            <a:chOff x="756132" y="3854180"/>
            <a:chExt cx="4539768" cy="2827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2FA2F6-3DC3-5CE0-7CA0-5355FAF24C5D}"/>
                    </a:ext>
                  </a:extLst>
                </p:cNvPr>
                <p:cNvSpPr txBox="1"/>
                <p:nvPr/>
              </p:nvSpPr>
              <p:spPr>
                <a:xfrm>
                  <a:off x="1162048" y="5516985"/>
                  <a:ext cx="3727936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42FA2F6-3DC3-5CE0-7CA0-5355FAF24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5516985"/>
                  <a:ext cx="3727936" cy="11079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2E78E-CAB0-5A22-EADA-77B494949A4C}"/>
                </a:ext>
              </a:extLst>
            </p:cNvPr>
            <p:cNvSpPr txBox="1"/>
            <p:nvPr/>
          </p:nvSpPr>
          <p:spPr>
            <a:xfrm>
              <a:off x="756132" y="3854180"/>
              <a:ext cx="45397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Spin-½ ladder operators: </a:t>
              </a:r>
              <a:endParaRPr lang="en-CA" sz="6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D6259F-37D2-D6E3-65D3-E0E2F1FD9FCA}"/>
                </a:ext>
              </a:extLst>
            </p:cNvPr>
            <p:cNvSpPr/>
            <p:nvPr/>
          </p:nvSpPr>
          <p:spPr>
            <a:xfrm>
              <a:off x="756132" y="3854180"/>
              <a:ext cx="4539768" cy="282795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653389-43B4-E7F8-9622-FA8EFFFFBA0F}"/>
              </a:ext>
            </a:extLst>
          </p:cNvPr>
          <p:cNvGrpSpPr/>
          <p:nvPr/>
        </p:nvGrpSpPr>
        <p:grpSpPr>
          <a:xfrm>
            <a:off x="6896100" y="144786"/>
            <a:ext cx="4539768" cy="2759391"/>
            <a:chOff x="756132" y="278343"/>
            <a:chExt cx="4539768" cy="2759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0B24B7-4FD9-6660-C187-4D38CA66A6C5}"/>
                    </a:ext>
                  </a:extLst>
                </p:cNvPr>
                <p:cNvSpPr txBox="1"/>
                <p:nvPr/>
              </p:nvSpPr>
              <p:spPr>
                <a:xfrm>
                  <a:off x="1162048" y="2048745"/>
                  <a:ext cx="3727936" cy="9889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5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0B24B7-4FD9-6660-C187-4D38CA66A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2048745"/>
                  <a:ext cx="3727936" cy="9889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710432-205B-771C-549A-B2E031125EBE}"/>
                    </a:ext>
                  </a:extLst>
                </p:cNvPr>
                <p:cNvSpPr txBox="1"/>
                <p:nvPr/>
              </p:nvSpPr>
              <p:spPr>
                <a:xfrm>
                  <a:off x="1162048" y="278343"/>
                  <a:ext cx="3727936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dirty="0"/>
                    <a:t>Spin-</a:t>
                  </a:r>
                  <a14:m>
                    <m:oMath xmlns:m="http://schemas.openxmlformats.org/officeDocument/2006/math"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GB" sz="6000" dirty="0"/>
                    <a:t> rep.</a:t>
                  </a:r>
                </a:p>
                <a:p>
                  <a:pPr algn="ctr"/>
                  <a:r>
                    <a:rPr lang="en-GB" sz="6000" dirty="0"/>
                    <a:t>of </a:t>
                  </a:r>
                  <a14:m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GB" sz="6000" dirty="0"/>
                    <a:t>: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710432-205B-771C-549A-B2E031125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278343"/>
                  <a:ext cx="3727936" cy="1938992"/>
                </a:xfrm>
                <a:prstGeom prst="rect">
                  <a:avLst/>
                </a:prstGeom>
                <a:blipFill>
                  <a:blip r:embed="rId7"/>
                  <a:stretch>
                    <a:fillRect l="-6056" t="-9748" r="-5892"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E4231E-47C2-2658-99DA-68FFA3410C3E}"/>
                </a:ext>
              </a:extLst>
            </p:cNvPr>
            <p:cNvSpPr/>
            <p:nvPr/>
          </p:nvSpPr>
          <p:spPr>
            <a:xfrm>
              <a:off x="756132" y="278343"/>
              <a:ext cx="4539768" cy="275939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AD9699-FC55-1DCE-ED0C-36D028ED3B97}"/>
              </a:ext>
            </a:extLst>
          </p:cNvPr>
          <p:cNvGrpSpPr/>
          <p:nvPr/>
        </p:nvGrpSpPr>
        <p:grpSpPr>
          <a:xfrm>
            <a:off x="6896100" y="3854180"/>
            <a:ext cx="4539768" cy="2827951"/>
            <a:chOff x="756132" y="3854180"/>
            <a:chExt cx="4539768" cy="2827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FA5AC9-C0AA-5B77-471E-547B508E874E}"/>
                    </a:ext>
                  </a:extLst>
                </p:cNvPr>
                <p:cNvSpPr txBox="1"/>
                <p:nvPr/>
              </p:nvSpPr>
              <p:spPr>
                <a:xfrm>
                  <a:off x="1162048" y="5516985"/>
                  <a:ext cx="3727936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6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DFA5AC9-C0AA-5B77-471E-547B508E8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8" y="5516985"/>
                  <a:ext cx="3727936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17A6A2-DE7B-DD34-376C-3B0FDDAD1A9F}"/>
                    </a:ext>
                  </a:extLst>
                </p:cNvPr>
                <p:cNvSpPr txBox="1"/>
                <p:nvPr/>
              </p:nvSpPr>
              <p:spPr>
                <a:xfrm>
                  <a:off x="756132" y="3854180"/>
                  <a:ext cx="4539768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dirty="0"/>
                    <a:t>Spin-</a:t>
                  </a:r>
                  <a14:m>
                    <m:oMath xmlns:m="http://schemas.openxmlformats.org/officeDocument/2006/math">
                      <m:r>
                        <a:rPr lang="en-GB" sz="60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GB" sz="6000" dirty="0"/>
                    <a:t> ladder operators: </a:t>
                  </a:r>
                  <a:endParaRPr lang="en-CA" sz="6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117A6A2-DE7B-DD34-376C-3B0FDDAD1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32" y="3854180"/>
                  <a:ext cx="4539768" cy="1938992"/>
                </a:xfrm>
                <a:prstGeom prst="rect">
                  <a:avLst/>
                </a:prstGeom>
                <a:blipFill>
                  <a:blip r:embed="rId9"/>
                  <a:stretch>
                    <a:fillRect l="-4295" t="-9434" r="-7919" b="-2044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9D9F6A-4894-7AB3-B609-D542AC5BF133}"/>
                </a:ext>
              </a:extLst>
            </p:cNvPr>
            <p:cNvSpPr/>
            <p:nvPr/>
          </p:nvSpPr>
          <p:spPr>
            <a:xfrm>
              <a:off x="756132" y="3854180"/>
              <a:ext cx="4539768" cy="282795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2" name="Arrow: Down 21">
            <a:extLst>
              <a:ext uri="{FF2B5EF4-FFF2-40B4-BE49-F238E27FC236}">
                <a16:creationId xmlns:a16="http://schemas.microsoft.com/office/drawing/2014/main" id="{AFBF27D0-9B19-8080-2D36-07954763747F}"/>
              </a:ext>
            </a:extLst>
          </p:cNvPr>
          <p:cNvSpPr/>
          <p:nvPr/>
        </p:nvSpPr>
        <p:spPr>
          <a:xfrm>
            <a:off x="2521191" y="2904177"/>
            <a:ext cx="1009650" cy="9500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D780DD9-B304-3BF9-1948-58B8E0BDA940}"/>
              </a:ext>
            </a:extLst>
          </p:cNvPr>
          <p:cNvSpPr/>
          <p:nvPr/>
        </p:nvSpPr>
        <p:spPr>
          <a:xfrm rot="10800000">
            <a:off x="8661159" y="2897910"/>
            <a:ext cx="1009650" cy="95000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5EC2719-BF39-0135-102A-71E7C8C59BEB}"/>
              </a:ext>
            </a:extLst>
          </p:cNvPr>
          <p:cNvSpPr/>
          <p:nvPr/>
        </p:nvSpPr>
        <p:spPr>
          <a:xfrm rot="16200000">
            <a:off x="5591176" y="4528400"/>
            <a:ext cx="1009650" cy="16002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10"/>
    </mc:Choice>
    <mc:Fallback xmlns="">
      <p:transition spd="slow" advTm="29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E54544-7274-FA22-EC04-E6946FAF237A}"/>
                  </a:ext>
                </a:extLst>
              </p:cNvPr>
              <p:cNvSpPr txBox="1"/>
              <p:nvPr/>
            </p:nvSpPr>
            <p:spPr>
              <a:xfrm>
                <a:off x="1933705" y="4806"/>
                <a:ext cx="33296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Spin-½ </a:t>
                </a:r>
                <a:r>
                  <a:rPr lang="en-GB" sz="4800" dirty="0" err="1"/>
                  <a:t>repr</a:t>
                </a:r>
                <a:r>
                  <a:rPr lang="en-GB" sz="4800" dirty="0"/>
                  <a:t>.</a:t>
                </a:r>
              </a:p>
              <a:p>
                <a:pPr algn="ctr"/>
                <a:r>
                  <a:rPr lang="en-GB" sz="4800" dirty="0"/>
                  <a:t>of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4800" dirty="0"/>
                  <a:t>: 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E54544-7274-FA22-EC04-E6946FAF2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05" y="4806"/>
                <a:ext cx="3329601" cy="1569660"/>
              </a:xfrm>
              <a:prstGeom prst="rect">
                <a:avLst/>
              </a:prstGeom>
              <a:blipFill>
                <a:blip r:embed="rId3"/>
                <a:stretch>
                  <a:fillRect l="-5128" t="-8560" r="-5311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2CCEB9-51EF-FE87-32FC-6CCC72C23148}"/>
                  </a:ext>
                </a:extLst>
              </p:cNvPr>
              <p:cNvSpPr txBox="1"/>
              <p:nvPr/>
            </p:nvSpPr>
            <p:spPr>
              <a:xfrm>
                <a:off x="1622845" y="5228991"/>
                <a:ext cx="3951322" cy="15991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2CCEB9-51EF-FE87-32FC-6CCC72C2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5" y="5228991"/>
                <a:ext cx="3951322" cy="1599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EA3A36-6B5B-0FF4-8C85-B879C314F9C2}"/>
                  </a:ext>
                </a:extLst>
              </p:cNvPr>
              <p:cNvSpPr txBox="1"/>
              <p:nvPr/>
            </p:nvSpPr>
            <p:spPr>
              <a:xfrm>
                <a:off x="1622846" y="1415987"/>
                <a:ext cx="3951322" cy="185313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6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EA3A36-6B5B-0FF4-8C85-B879C314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6" y="1415987"/>
                <a:ext cx="3951322" cy="1853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34D9C1-FC1D-DADE-4DA6-52A380B43AAC}"/>
                  </a:ext>
                </a:extLst>
              </p:cNvPr>
              <p:cNvSpPr txBox="1"/>
              <p:nvPr/>
            </p:nvSpPr>
            <p:spPr>
              <a:xfrm>
                <a:off x="1785071" y="3272106"/>
                <a:ext cx="3712480" cy="1950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CA" sz="38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34D9C1-FC1D-DADE-4DA6-52A380B4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071" y="3272106"/>
                <a:ext cx="3712480" cy="19509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79FA0CA-7D38-8203-5771-83D191AD55E4}"/>
              </a:ext>
            </a:extLst>
          </p:cNvPr>
          <p:cNvGrpSpPr/>
          <p:nvPr/>
        </p:nvGrpSpPr>
        <p:grpSpPr>
          <a:xfrm>
            <a:off x="6107209" y="4806"/>
            <a:ext cx="3931920" cy="6715549"/>
            <a:chOff x="6107209" y="4806"/>
            <a:chExt cx="3931920" cy="671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C8BFCD-A9C4-67D7-D498-416FAB47FC97}"/>
                    </a:ext>
                  </a:extLst>
                </p:cNvPr>
                <p:cNvSpPr txBox="1"/>
                <p:nvPr/>
              </p:nvSpPr>
              <p:spPr>
                <a:xfrm>
                  <a:off x="6107209" y="5447058"/>
                  <a:ext cx="3931920" cy="12732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C8BFCD-A9C4-67D7-D498-416FAB47F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209" y="5447058"/>
                  <a:ext cx="3931920" cy="12732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20FE08-8A67-D6F1-C205-3C48CCBBC573}"/>
                    </a:ext>
                  </a:extLst>
                </p:cNvPr>
                <p:cNvSpPr txBox="1"/>
                <p:nvPr/>
              </p:nvSpPr>
              <p:spPr>
                <a:xfrm>
                  <a:off x="6107209" y="1756786"/>
                  <a:ext cx="3931920" cy="12732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20FE08-8A67-D6F1-C205-3C48CCBBC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209" y="1756786"/>
                  <a:ext cx="3931920" cy="12732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3215EE-34BC-5425-035E-6479E4032449}"/>
                    </a:ext>
                  </a:extLst>
                </p:cNvPr>
                <p:cNvSpPr txBox="1"/>
                <p:nvPr/>
              </p:nvSpPr>
              <p:spPr>
                <a:xfrm>
                  <a:off x="6107209" y="3657323"/>
                  <a:ext cx="3931920" cy="124899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CA" sz="7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03215EE-34BC-5425-035E-6479E4032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7209" y="3657323"/>
                  <a:ext cx="3931920" cy="12489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E3B85A-6C9E-F77C-1259-4BB812F17641}"/>
                    </a:ext>
                  </a:extLst>
                </p:cNvPr>
                <p:cNvSpPr txBox="1"/>
                <p:nvPr/>
              </p:nvSpPr>
              <p:spPr>
                <a:xfrm>
                  <a:off x="6617834" y="4806"/>
                  <a:ext cx="3329601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800" dirty="0"/>
                    <a:t>Spin-½ </a:t>
                  </a:r>
                  <a:r>
                    <a:rPr lang="en-GB" sz="4800" dirty="0" err="1"/>
                    <a:t>repr</a:t>
                  </a:r>
                  <a:r>
                    <a:rPr lang="en-GB" sz="4800" dirty="0"/>
                    <a:t>.</a:t>
                  </a:r>
                </a:p>
                <a:p>
                  <a:pPr algn="ctr"/>
                  <a:r>
                    <a:rPr lang="en-GB" sz="4800" dirty="0"/>
                    <a:t>of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GB" sz="4800" dirty="0"/>
                    <a:t>: </a:t>
                  </a:r>
                  <a:endParaRPr lang="en-CA" sz="4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9E3B85A-6C9E-F77C-1259-4BB812F17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834" y="4806"/>
                  <a:ext cx="3329601" cy="1569660"/>
                </a:xfrm>
                <a:prstGeom prst="rect">
                  <a:avLst/>
                </a:prstGeom>
                <a:blipFill>
                  <a:blip r:embed="rId12"/>
                  <a:stretch>
                    <a:fillRect l="-5311" t="-8560" r="-5128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33274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"/>
    </mc:Choice>
    <mc:Fallback xmlns="">
      <p:transition spd="slow" advTm="9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/>
              <p:nvPr/>
            </p:nvSpPr>
            <p:spPr>
              <a:xfrm>
                <a:off x="330329" y="1263731"/>
                <a:ext cx="6903356" cy="407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CA" sz="5400" dirty="0">
                    <a:solidFill>
                      <a:schemeClr val="bg1"/>
                    </a:solidFill>
                  </a:rPr>
                  <a:t> </a:t>
                </a:r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623290-4677-6965-14F5-9801B9BA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29" y="1263731"/>
                <a:ext cx="6903356" cy="4074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/>
              <p:nvPr/>
            </p:nvSpPr>
            <p:spPr>
              <a:xfrm>
                <a:off x="121522" y="4806"/>
                <a:ext cx="1007022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Spin-½ representation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6000" dirty="0"/>
                  <a:t>: </a:t>
                </a:r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D3D611-1C9D-3065-D083-BC135A36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2" y="4806"/>
                <a:ext cx="10070228" cy="1015663"/>
              </a:xfrm>
              <a:prstGeom prst="rect">
                <a:avLst/>
              </a:prstGeom>
              <a:blipFill>
                <a:blip r:embed="rId4"/>
                <a:stretch>
                  <a:fillRect l="-3692" t="-18675" r="-4298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/>
              <p:nvPr/>
            </p:nvSpPr>
            <p:spPr>
              <a:xfrm>
                <a:off x="1877703" y="1249728"/>
                <a:ext cx="3808607" cy="4074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54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686C6D-1DFE-3B3F-3A92-243D112C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03" y="1249728"/>
                <a:ext cx="3808607" cy="4074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2814270-3A3D-4EEC-2077-40D9C3F63CC9}"/>
              </a:ext>
            </a:extLst>
          </p:cNvPr>
          <p:cNvGrpSpPr/>
          <p:nvPr/>
        </p:nvGrpSpPr>
        <p:grpSpPr>
          <a:xfrm>
            <a:off x="5571209" y="1193618"/>
            <a:ext cx="4620541" cy="5675489"/>
            <a:chOff x="5571209" y="1193618"/>
            <a:chExt cx="4620541" cy="5675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50CD35-0C0A-E277-F3DB-E5D3127CD173}"/>
                    </a:ext>
                  </a:extLst>
                </p:cNvPr>
                <p:cNvSpPr txBox="1"/>
                <p:nvPr/>
              </p:nvSpPr>
              <p:spPr>
                <a:xfrm>
                  <a:off x="5571209" y="1193618"/>
                  <a:ext cx="4620541" cy="4172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700" b="0" i="1" dirty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7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700" dirty="0">
                      <a:solidFill>
                        <a:srgbClr val="002060"/>
                      </a:solidFill>
                    </a:rPr>
                    <a:t> </a:t>
                  </a:r>
                </a:p>
                <a:p>
                  <a:pPr>
                    <a:spcAft>
                      <a:spcPts val="1800"/>
                    </a:spcAft>
                  </a:pPr>
                  <a14:m>
                    <m:oMath xmlns:m="http://schemas.openxmlformats.org/officeDocument/2006/math">
                      <m:r>
                        <a:rPr lang="en-GB" sz="4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4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7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7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7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7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750CD35-0C0A-E277-F3DB-E5D3127CD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209" y="1193618"/>
                  <a:ext cx="4620541" cy="41722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3787D1-252A-3A23-66ED-15492DA7210F}"/>
                    </a:ext>
                  </a:extLst>
                </p:cNvPr>
                <p:cNvSpPr txBox="1"/>
                <p:nvPr/>
              </p:nvSpPr>
              <p:spPr>
                <a:xfrm>
                  <a:off x="7207454" y="5379853"/>
                  <a:ext cx="2098941" cy="148925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GB" sz="30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  <m:t>2×2</m:t>
                            </m:r>
                          </m:sup>
                        </m:sSup>
                      </m:oMath>
                    </m:oMathPara>
                  </a14:m>
                  <a:endParaRPr lang="en-CA" sz="3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000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3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  <m:r>
                          <a:rPr lang="en-GB" sz="3000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30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GB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3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GB" sz="3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oMath>
                    </m:oMathPara>
                  </a14:m>
                  <a:endParaRPr lang="en-CA" sz="3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3787D1-252A-3A23-66ED-15492DA721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454" y="5379853"/>
                  <a:ext cx="2098941" cy="14892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9EFC18-9E09-E83E-CD63-0460ACDDD2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17440" y="5433480"/>
              <a:ext cx="948600" cy="129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9EFC18-9E09-E83E-CD63-0460ACDDD2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8080" y="5424120"/>
                <a:ext cx="967320" cy="130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27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19">
        <p:fade/>
      </p:transition>
    </mc:Choice>
    <mc:Fallback xmlns="">
      <p:transition spd="med" advTm="13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D2008-F413-B2F0-E57D-8237A81AEDCF}"/>
                  </a:ext>
                </a:extLst>
              </p:cNvPr>
              <p:cNvSpPr txBox="1"/>
              <p:nvPr/>
            </p:nvSpPr>
            <p:spPr>
              <a:xfrm>
                <a:off x="209550" y="3800343"/>
                <a:ext cx="6488430" cy="28583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5400" b="0" dirty="0"/>
                  <a:t>Spin-up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  <a:p>
                <a:r>
                  <a:rPr lang="en-GB" sz="5400" b="0" dirty="0"/>
                  <a:t>Spin-down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5D2008-F413-B2F0-E57D-8237A81AE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800343"/>
                <a:ext cx="6488430" cy="2858347"/>
              </a:xfrm>
              <a:prstGeom prst="rect">
                <a:avLst/>
              </a:prstGeom>
              <a:blipFill>
                <a:blip r:embed="rId4"/>
                <a:stretch>
                  <a:fillRect l="-4669" b="-25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FAE8D-FA4B-0C9D-639B-B36253077959}"/>
                  </a:ext>
                </a:extLst>
              </p:cNvPr>
              <p:cNvSpPr txBox="1"/>
              <p:nvPr/>
            </p:nvSpPr>
            <p:spPr>
              <a:xfrm>
                <a:off x="187418" y="199310"/>
                <a:ext cx="6800848" cy="2185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Raising Operator  </a:t>
                </a:r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endParaRPr lang="en-CA" sz="1600" dirty="0"/>
              </a:p>
              <a:p>
                <a:r>
                  <a:rPr lang="en-CA" sz="5600" dirty="0"/>
                  <a:t>Lowering Operator</a:t>
                </a:r>
                <a:r>
                  <a:rPr lang="en-CA" sz="2000" dirty="0"/>
                  <a:t> </a:t>
                </a:r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FAE8D-FA4B-0C9D-639B-B3625307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8" y="199310"/>
                <a:ext cx="6800848" cy="2185214"/>
              </a:xfrm>
              <a:prstGeom prst="rect">
                <a:avLst/>
              </a:prstGeom>
              <a:blipFill>
                <a:blip r:embed="rId5"/>
                <a:stretch>
                  <a:fillRect l="-5174" t="-7692" b="-1511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B7D04-717B-EFD4-C0A5-CFFDBB53EFE9}"/>
                  </a:ext>
                </a:extLst>
              </p:cNvPr>
              <p:cNvSpPr txBox="1"/>
              <p:nvPr/>
            </p:nvSpPr>
            <p:spPr>
              <a:xfrm>
                <a:off x="7303770" y="189707"/>
                <a:ext cx="4526280" cy="26161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endParaRPr lang="en-CA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7B7D04-717B-EFD4-C0A5-CFFDBB53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770" y="189707"/>
                <a:ext cx="4526280" cy="2616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08512-6407-1119-9F29-F137C9EDFD4A}"/>
                  </a:ext>
                </a:extLst>
              </p:cNvPr>
              <p:cNvSpPr txBox="1"/>
              <p:nvPr/>
            </p:nvSpPr>
            <p:spPr>
              <a:xfrm>
                <a:off x="7303770" y="3503367"/>
                <a:ext cx="4526280" cy="261610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  <a:p>
                <a:endParaRPr lang="en-CA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08512-6407-1119-9F29-F137C9EDF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770" y="3503367"/>
                <a:ext cx="4526280" cy="2616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D10172-4196-6014-E137-5C446B69428E}"/>
                  </a:ext>
                </a:extLst>
              </p:cNvPr>
              <p:cNvSpPr txBox="1"/>
              <p:nvPr/>
            </p:nvSpPr>
            <p:spPr>
              <a:xfrm>
                <a:off x="477883" y="2415301"/>
                <a:ext cx="59517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CA" sz="4800" dirty="0">
                    <a:solidFill>
                      <a:srgbClr val="FF0000"/>
                    </a:solidFill>
                  </a:rPr>
                  <a:t> (Ladder Operators)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D10172-4196-6014-E137-5C446B69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3" y="2415301"/>
                <a:ext cx="5951764" cy="830997"/>
              </a:xfrm>
              <a:prstGeom prst="rect">
                <a:avLst/>
              </a:prstGeom>
              <a:blipFill>
                <a:blip r:embed="rId8"/>
                <a:stretch>
                  <a:fillRect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6468B5-3A94-BAC0-6E10-F833DCD4F6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91080" y="1308600"/>
              <a:ext cx="7869960" cy="538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6468B5-3A94-BAC0-6E10-F833DCD4F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1720" y="1299240"/>
                <a:ext cx="7888680" cy="5401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134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7"/>
    </mc:Choice>
    <mc:Fallback xmlns="">
      <p:transition spd="slow" advTm="38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9" grpId="0" build="p"/>
      <p:bldP spid="10" grpId="0" build="p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8D0A4-252E-A64C-8F38-54FC55AAABA3}"/>
                  </a:ext>
                </a:extLst>
              </p:cNvPr>
              <p:cNvSpPr txBox="1"/>
              <p:nvPr/>
            </p:nvSpPr>
            <p:spPr>
              <a:xfrm>
                <a:off x="0" y="407794"/>
                <a:ext cx="12191999" cy="26584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0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0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0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10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0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0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10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10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68D0A4-252E-A64C-8F38-54FC55AA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794"/>
                <a:ext cx="12191999" cy="2658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C1B89A-7CC4-8372-200A-5CC2E6AB3552}"/>
                  </a:ext>
                </a:extLst>
              </p:cNvPr>
              <p:cNvSpPr txBox="1"/>
              <p:nvPr/>
            </p:nvSpPr>
            <p:spPr>
              <a:xfrm>
                <a:off x="0" y="3753687"/>
                <a:ext cx="12191999" cy="25557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10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9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9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C1B89A-7CC4-8372-200A-5CC2E6AB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3687"/>
                <a:ext cx="12191999" cy="2555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571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8"/>
    </mc:Choice>
    <mc:Fallback xmlns="">
      <p:transition spd="slow" advTm="8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93864-D346-97B0-5E5D-AEBFE0326E1E}"/>
                  </a:ext>
                </a:extLst>
              </p:cNvPr>
              <p:cNvSpPr txBox="1"/>
              <p:nvPr/>
            </p:nvSpPr>
            <p:spPr>
              <a:xfrm>
                <a:off x="697230" y="184636"/>
                <a:ext cx="5353049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493864-D346-97B0-5E5D-AEBFE0326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" y="184636"/>
                <a:ext cx="535304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3A135-3677-82F1-4D52-D068CBC63D16}"/>
                  </a:ext>
                </a:extLst>
              </p:cNvPr>
              <p:cNvSpPr txBox="1"/>
              <p:nvPr/>
            </p:nvSpPr>
            <p:spPr>
              <a:xfrm>
                <a:off x="6318885" y="1384965"/>
                <a:ext cx="5734050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3A135-3677-82F1-4D52-D068CBC63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885" y="1384965"/>
                <a:ext cx="5734050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D5E65-CDE6-BA04-05C3-21E655F94B04}"/>
                  </a:ext>
                </a:extLst>
              </p:cNvPr>
              <p:cNvSpPr txBox="1"/>
              <p:nvPr/>
            </p:nvSpPr>
            <p:spPr>
              <a:xfrm>
                <a:off x="139065" y="1384965"/>
                <a:ext cx="5734050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D5E65-CDE6-BA04-05C3-21E655F94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" y="1384965"/>
                <a:ext cx="5734050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819204-7509-2CED-E8EE-05CE98AAEA62}"/>
                  </a:ext>
                </a:extLst>
              </p:cNvPr>
              <p:cNvSpPr txBox="1"/>
              <p:nvPr/>
            </p:nvSpPr>
            <p:spPr>
              <a:xfrm>
                <a:off x="6945630" y="184636"/>
                <a:ext cx="4907280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819204-7509-2CED-E8EE-05CE98AAE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630" y="184636"/>
                <a:ext cx="490728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198F06-BAE0-DB5B-D661-60152B2957CF}"/>
                  </a:ext>
                </a:extLst>
              </p:cNvPr>
              <p:cNvSpPr txBox="1"/>
              <p:nvPr/>
            </p:nvSpPr>
            <p:spPr>
              <a:xfrm>
                <a:off x="697230" y="3626960"/>
                <a:ext cx="5175885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198F06-BAE0-DB5B-D661-60152B295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" y="3626960"/>
                <a:ext cx="5175885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6BA4F-E4D6-A751-A42C-6F15FCB87473}"/>
                  </a:ext>
                </a:extLst>
              </p:cNvPr>
              <p:cNvSpPr txBox="1"/>
              <p:nvPr/>
            </p:nvSpPr>
            <p:spPr>
              <a:xfrm>
                <a:off x="6318885" y="4827289"/>
                <a:ext cx="5734050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6BA4F-E4D6-A751-A42C-6F15FCB87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885" y="4827289"/>
                <a:ext cx="5734050" cy="16319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685E1A-E987-D265-3580-1F0004955E76}"/>
                  </a:ext>
                </a:extLst>
              </p:cNvPr>
              <p:cNvSpPr txBox="1"/>
              <p:nvPr/>
            </p:nvSpPr>
            <p:spPr>
              <a:xfrm>
                <a:off x="139065" y="4827289"/>
                <a:ext cx="5734050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685E1A-E987-D265-3580-1F000495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" y="4827289"/>
                <a:ext cx="5734050" cy="1631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1BDEA-94EB-D5B4-3ED0-628C10E99B6A}"/>
                  </a:ext>
                </a:extLst>
              </p:cNvPr>
              <p:cNvSpPr txBox="1"/>
              <p:nvPr/>
            </p:nvSpPr>
            <p:spPr>
              <a:xfrm>
                <a:off x="6945630" y="3626960"/>
                <a:ext cx="5246370" cy="120032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1BDEA-94EB-D5B4-3ED0-628C10E99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630" y="3626960"/>
                <a:ext cx="5246370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AFC3C4-810C-E572-0241-1020BBEF628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90DBCE-9C25-DA9C-628A-3D6DFB4CDF0D}"/>
              </a:ext>
            </a:extLst>
          </p:cNvPr>
          <p:cNvCxnSpPr>
            <a:cxnSpLocks/>
          </p:cNvCxnSpPr>
          <p:nvPr/>
        </p:nvCxnSpPr>
        <p:spPr>
          <a:xfrm flipV="1">
            <a:off x="609429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035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8">
        <p:fade/>
      </p:transition>
    </mc:Choice>
    <mc:Fallback xmlns="">
      <p:transition spd="med" advTm="14878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F042F2A-A2C0-D10A-05DD-4FC4C7E5BB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9949352"/>
                  </p:ext>
                </p:extLst>
              </p:nvPr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F042F2A-A2C0-D10A-05DD-4FC4C7E5BB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9949352"/>
                  </p:ext>
                </p:extLst>
              </p:nvPr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17537-76F0-8D31-1BCD-68FC44C38E54}"/>
                  </a:ext>
                </a:extLst>
              </p:cNvPr>
              <p:cNvSpPr txBox="1"/>
              <p:nvPr/>
            </p:nvSpPr>
            <p:spPr>
              <a:xfrm>
                <a:off x="94387" y="1797015"/>
                <a:ext cx="11979625" cy="482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6000" dirty="0"/>
                  <a:t>                 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:r>
                  <a:rPr lang="en-GB" sz="7200" dirty="0"/>
                  <a:t>              </a:t>
                </a:r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7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   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17537-76F0-8D31-1BCD-68FC44C3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7" y="1797015"/>
                <a:ext cx="11979625" cy="4828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866F3C-0131-36C5-E1C3-BAE19FDFD7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0040" y="3370320"/>
              <a:ext cx="7905600" cy="33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866F3C-0131-36C5-E1C3-BAE19FDFD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0680" y="3360960"/>
                <a:ext cx="7924320" cy="3332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402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317">
        <p:fade/>
      </p:transition>
    </mc:Choice>
    <mc:Fallback xmlns="">
      <p:transition spd="med" advTm="31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F042F2A-A2C0-D10A-05DD-4FC4C7E5BB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F042F2A-A2C0-D10A-05DD-4FC4C7E5BB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17537-76F0-8D31-1BCD-68FC44C38E54}"/>
                  </a:ext>
                </a:extLst>
              </p:cNvPr>
              <p:cNvSpPr txBox="1"/>
              <p:nvPr/>
            </p:nvSpPr>
            <p:spPr>
              <a:xfrm>
                <a:off x="94387" y="1797015"/>
                <a:ext cx="11979625" cy="482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en-GB" sz="6000" dirty="0"/>
                  <a:t>                 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6000" dirty="0"/>
              </a:p>
              <a:p>
                <a:pPr>
                  <a:spcAft>
                    <a:spcPts val="1800"/>
                  </a:spcAft>
                </a:pPr>
                <a:r>
                  <a:rPr lang="en-GB" sz="7200" dirty="0"/>
                  <a:t>              </a:t>
                </a:r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7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  </m:t>
                    </m:r>
                    <m:sSub>
                      <m:sSubPr>
                        <m:ctrlP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</m:oMath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D17537-76F0-8D31-1BCD-68FC44C3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7" y="1797015"/>
                <a:ext cx="11979625" cy="4828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86F509-9F52-61CA-6FD9-0A854F9451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54400" y="5182200"/>
              <a:ext cx="7555320" cy="141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86F509-9F52-61CA-6FD9-0A854F9451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5040" y="5172840"/>
                <a:ext cx="7574040" cy="143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3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6"/>
    </mc:Choice>
    <mc:Fallback xmlns="">
      <p:transition spd="slow" advTm="1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140577"/>
                  </p:ext>
                </p:extLst>
              </p:nvPr>
            </p:nvGraphicFramePr>
            <p:xfrm>
              <a:off x="209550" y="114794"/>
              <a:ext cx="11677649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76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3200173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3547100">
                      <a:extLst>
                        <a:ext uri="{9D8B030D-6E8A-4147-A177-3AD203B41FA5}">
                          <a16:colId xmlns:a16="http://schemas.microsoft.com/office/drawing/2014/main" val="382575013"/>
                        </a:ext>
                      </a:extLst>
                    </a:gridCol>
                    <a:gridCol w="3547100">
                      <a:extLst>
                        <a:ext uri="{9D8B030D-6E8A-4147-A177-3AD203B41FA5}">
                          <a16:colId xmlns:a16="http://schemas.microsoft.com/office/drawing/2014/main" val="2129357116"/>
                        </a:ext>
                      </a:extLst>
                    </a:gridCol>
                  </a:tblGrid>
                  <a:tr h="777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0453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5769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GB" sz="2400" i="1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GB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b="0" i="1" smtClean="0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b="0" i="1" smtClean="0">
                                                      <a:solidFill>
                                                        <a:srgbClr val="FF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sup>
                                          </m:s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6027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9214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7274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140577"/>
                  </p:ext>
                </p:extLst>
              </p:nvPr>
            </p:nvGraphicFramePr>
            <p:xfrm>
              <a:off x="209550" y="114794"/>
              <a:ext cx="11677649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76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3200173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3547100">
                      <a:extLst>
                        <a:ext uri="{9D8B030D-6E8A-4147-A177-3AD203B41FA5}">
                          <a16:colId xmlns:a16="http://schemas.microsoft.com/office/drawing/2014/main" val="382575013"/>
                        </a:ext>
                      </a:extLst>
                    </a:gridCol>
                    <a:gridCol w="3547100">
                      <a:extLst>
                        <a:ext uri="{9D8B030D-6E8A-4147-A177-3AD203B41FA5}">
                          <a16:colId xmlns:a16="http://schemas.microsoft.com/office/drawing/2014/main" val="2129357116"/>
                        </a:ext>
                      </a:extLst>
                    </a:gridCol>
                  </a:tblGrid>
                  <a:tr h="7774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8594" r="-222286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8594" r="-100515" b="-7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8594" r="-515" b="-7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00453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1" t="-84242" r="-745374" b="-4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84242" r="-222286" b="-4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84242" r="-100515" b="-4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84242" r="-515" b="-4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5769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1" t="-117375" r="-745374" b="-206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117375" r="-222286" b="-206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117375" r="-100515" b="-2069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117375" r="-515" b="-2069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6027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1" t="-214068" r="-745374" b="-103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214068" r="-222286" b="-103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214068" r="-100515" b="-103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214068" r="-515" b="-103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921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1" t="-547020" r="-745374" b="-80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547020" r="-222286" b="-80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547020" r="-100515" b="-80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547020" r="-515" b="-80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7274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1" t="-814167" r="-745374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429" t="-814167" r="-222286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9381" t="-814167" r="-100515" b="-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29381" t="-814167" r="-515" b="-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85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804"/>
    </mc:Choice>
    <mc:Fallback xmlns="">
      <p:transition advTm="1980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/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sz="6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CA" sz="6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/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m:rPr>
                          <m:nor/>
                        </m:rPr>
                        <a:rPr lang="en-GB" sz="6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CAC2-3381-A773-886A-B988EA0650A1}"/>
              </a:ext>
            </a:extLst>
          </p:cNvPr>
          <p:cNvCxnSpPr>
            <a:cxnSpLocks/>
          </p:cNvCxnSpPr>
          <p:nvPr/>
        </p:nvCxnSpPr>
        <p:spPr>
          <a:xfrm flipV="1">
            <a:off x="6096000" y="1625834"/>
            <a:ext cx="0" cy="504166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/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54292-7505-E847-AA92-AF391D46F777}"/>
                  </a:ext>
                </a:extLst>
              </p:cNvPr>
              <p:cNvSpPr txBox="1"/>
              <p:nvPr/>
            </p:nvSpPr>
            <p:spPr>
              <a:xfrm>
                <a:off x="6048225" y="3704444"/>
                <a:ext cx="6368304" cy="2702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4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4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nor/>
                        </m:rPr>
                        <a:rPr lang="en-GB" sz="4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54292-7505-E847-AA92-AF391D46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25" y="3704444"/>
                <a:ext cx="6368304" cy="27024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B37CD4C-D8F7-6AEE-3BF9-310986E8B4E4}"/>
              </a:ext>
            </a:extLst>
          </p:cNvPr>
          <p:cNvGrpSpPr/>
          <p:nvPr/>
        </p:nvGrpSpPr>
        <p:grpSpPr>
          <a:xfrm>
            <a:off x="1082681" y="1620059"/>
            <a:ext cx="4810117" cy="5144139"/>
            <a:chOff x="1082681" y="1620059"/>
            <a:chExt cx="4810117" cy="51441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421A09-FCF4-EFD2-5C00-58194B8B61A4}"/>
                </a:ext>
              </a:extLst>
            </p:cNvPr>
            <p:cNvSpPr/>
            <p:nvPr/>
          </p:nvSpPr>
          <p:spPr>
            <a:xfrm>
              <a:off x="1092086" y="1620059"/>
              <a:ext cx="1209364" cy="2635389"/>
            </a:xfrm>
            <a:prstGeom prst="rect">
              <a:avLst/>
            </a:prstGeom>
            <a:noFill/>
            <a:ln w="76200">
              <a:solidFill>
                <a:srgbClr val="0086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CA6A58-073C-E043-C950-5AD28CFB7A6E}"/>
                </a:ext>
              </a:extLst>
            </p:cNvPr>
            <p:cNvSpPr/>
            <p:nvPr/>
          </p:nvSpPr>
          <p:spPr>
            <a:xfrm>
              <a:off x="4787374" y="1620059"/>
              <a:ext cx="1105424" cy="2635389"/>
            </a:xfrm>
            <a:prstGeom prst="rect">
              <a:avLst/>
            </a:prstGeom>
            <a:noFill/>
            <a:ln w="76200">
              <a:solidFill>
                <a:srgbClr val="0086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350FA-6A57-050B-0BF6-814E9A74043C}"/>
                </a:ext>
              </a:extLst>
            </p:cNvPr>
            <p:cNvSpPr txBox="1"/>
            <p:nvPr/>
          </p:nvSpPr>
          <p:spPr>
            <a:xfrm>
              <a:off x="1256821" y="5748535"/>
              <a:ext cx="41352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rgbClr val="005426"/>
                  </a:solidFill>
                </a:rPr>
                <a:t>eigenvectors</a:t>
              </a:r>
              <a:endParaRPr lang="en-CA" sz="6000" dirty="0">
                <a:solidFill>
                  <a:srgbClr val="005426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F27234-AB84-D9A4-696F-5AF3B61C9F74}"/>
                </a:ext>
              </a:extLst>
            </p:cNvPr>
            <p:cNvSpPr/>
            <p:nvPr/>
          </p:nvSpPr>
          <p:spPr>
            <a:xfrm>
              <a:off x="5353050" y="4229100"/>
              <a:ext cx="369424" cy="2000250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0054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D78DA5-9D2A-E3E1-803A-84B551290FB0}"/>
                </a:ext>
              </a:extLst>
            </p:cNvPr>
            <p:cNvSpPr/>
            <p:nvPr/>
          </p:nvSpPr>
          <p:spPr>
            <a:xfrm flipH="1">
              <a:off x="1082681" y="4229100"/>
              <a:ext cx="341647" cy="1849849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0054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7C092D-08A1-6630-9677-ED12A22C4B82}"/>
              </a:ext>
            </a:extLst>
          </p:cNvPr>
          <p:cNvGrpSpPr/>
          <p:nvPr/>
        </p:nvGrpSpPr>
        <p:grpSpPr>
          <a:xfrm>
            <a:off x="1917549" y="1620059"/>
            <a:ext cx="3111429" cy="3799181"/>
            <a:chOff x="1917549" y="1620059"/>
            <a:chExt cx="3111429" cy="37991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72CD0-4164-5B2D-28FD-E8A3249947DC}"/>
                </a:ext>
              </a:extLst>
            </p:cNvPr>
            <p:cNvSpPr/>
            <p:nvPr/>
          </p:nvSpPr>
          <p:spPr>
            <a:xfrm>
              <a:off x="3132774" y="1620059"/>
              <a:ext cx="1555338" cy="2635389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3EAB7-8830-6D69-0A4A-C99B24014C11}"/>
                </a:ext>
              </a:extLst>
            </p:cNvPr>
            <p:cNvSpPr txBox="1"/>
            <p:nvPr/>
          </p:nvSpPr>
          <p:spPr>
            <a:xfrm>
              <a:off x="1917549" y="4588243"/>
              <a:ext cx="3111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C89800"/>
                  </a:solidFill>
                </a:rPr>
                <a:t>eigenvalues</a:t>
              </a:r>
              <a:endParaRPr lang="en-CA" sz="4800" dirty="0">
                <a:solidFill>
                  <a:srgbClr val="C898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F31F50-8719-8310-5AD6-055C752F5D22}"/>
                </a:ext>
              </a:extLst>
            </p:cNvPr>
            <p:cNvSpPr/>
            <p:nvPr/>
          </p:nvSpPr>
          <p:spPr>
            <a:xfrm>
              <a:off x="4165754" y="4255448"/>
              <a:ext cx="98924" cy="53562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C89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9307A9-11F9-7536-55D6-89F2B5DD46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1920" y="1643760"/>
              <a:ext cx="8597520" cy="2482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9307A9-11F9-7536-55D6-89F2B5DD46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82560" y="1634400"/>
                <a:ext cx="8616240" cy="2501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29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980">
        <p:fade/>
      </p:transition>
    </mc:Choice>
    <mc:Fallback xmlns="">
      <p:transition spd="med" advTm="33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/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sz="6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CA" sz="6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/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m:rPr>
                          <m:nor/>
                        </m:rPr>
                        <a:rPr lang="en-GB" sz="6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CAC2-3381-A773-886A-B988EA0650A1}"/>
              </a:ext>
            </a:extLst>
          </p:cNvPr>
          <p:cNvCxnSpPr>
            <a:cxnSpLocks/>
          </p:cNvCxnSpPr>
          <p:nvPr/>
        </p:nvCxnSpPr>
        <p:spPr>
          <a:xfrm flipV="1">
            <a:off x="6096000" y="1625834"/>
            <a:ext cx="0" cy="504166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/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5421A09-FCF4-EFD2-5C00-58194B8B61A4}"/>
              </a:ext>
            </a:extLst>
          </p:cNvPr>
          <p:cNvSpPr/>
          <p:nvPr/>
        </p:nvSpPr>
        <p:spPr>
          <a:xfrm>
            <a:off x="1092086" y="1620059"/>
            <a:ext cx="1209364" cy="2635389"/>
          </a:xfrm>
          <a:prstGeom prst="rect">
            <a:avLst/>
          </a:prstGeom>
          <a:noFill/>
          <a:ln w="76200">
            <a:solidFill>
              <a:srgbClr val="0086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72CD0-4164-5B2D-28FD-E8A3249947DC}"/>
              </a:ext>
            </a:extLst>
          </p:cNvPr>
          <p:cNvSpPr/>
          <p:nvPr/>
        </p:nvSpPr>
        <p:spPr>
          <a:xfrm>
            <a:off x="3132774" y="1620059"/>
            <a:ext cx="1555338" cy="263538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03EAB7-8830-6D69-0A4A-C99B24014C11}"/>
              </a:ext>
            </a:extLst>
          </p:cNvPr>
          <p:cNvSpPr txBox="1"/>
          <p:nvPr/>
        </p:nvSpPr>
        <p:spPr>
          <a:xfrm>
            <a:off x="1917549" y="4588243"/>
            <a:ext cx="3111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C89800"/>
                </a:solidFill>
              </a:rPr>
              <a:t>eigenvalues</a:t>
            </a:r>
            <a:endParaRPr lang="en-CA" sz="4800" dirty="0">
              <a:solidFill>
                <a:srgbClr val="C898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A6A58-073C-E043-C950-5AD28CFB7A6E}"/>
              </a:ext>
            </a:extLst>
          </p:cNvPr>
          <p:cNvSpPr/>
          <p:nvPr/>
        </p:nvSpPr>
        <p:spPr>
          <a:xfrm>
            <a:off x="4787374" y="1620059"/>
            <a:ext cx="1105424" cy="2635389"/>
          </a:xfrm>
          <a:prstGeom prst="rect">
            <a:avLst/>
          </a:prstGeom>
          <a:noFill/>
          <a:ln w="76200">
            <a:solidFill>
              <a:srgbClr val="00863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8350FA-6A57-050B-0BF6-814E9A74043C}"/>
              </a:ext>
            </a:extLst>
          </p:cNvPr>
          <p:cNvSpPr txBox="1"/>
          <p:nvPr/>
        </p:nvSpPr>
        <p:spPr>
          <a:xfrm>
            <a:off x="1256821" y="5748535"/>
            <a:ext cx="4135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rgbClr val="005426"/>
                </a:solidFill>
              </a:rPr>
              <a:t>eigenvectors</a:t>
            </a:r>
            <a:endParaRPr lang="en-CA" sz="6000" dirty="0">
              <a:solidFill>
                <a:srgbClr val="0054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54292-7505-E847-AA92-AF391D46F777}"/>
                  </a:ext>
                </a:extLst>
              </p:cNvPr>
              <p:cNvSpPr txBox="1"/>
              <p:nvPr/>
            </p:nvSpPr>
            <p:spPr>
              <a:xfrm>
                <a:off x="6248054" y="4024140"/>
                <a:ext cx="5834598" cy="1686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9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C54292-7505-E847-AA92-AF391D46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054" y="4024140"/>
                <a:ext cx="5834598" cy="16862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F27234-AB84-D9A4-696F-5AF3B61C9F74}"/>
              </a:ext>
            </a:extLst>
          </p:cNvPr>
          <p:cNvSpPr/>
          <p:nvPr/>
        </p:nvSpPr>
        <p:spPr>
          <a:xfrm>
            <a:off x="5353050" y="4229100"/>
            <a:ext cx="369424" cy="2000250"/>
          </a:xfrm>
          <a:custGeom>
            <a:avLst/>
            <a:gdLst>
              <a:gd name="connsiteX0" fmla="*/ 0 w 369424"/>
              <a:gd name="connsiteY0" fmla="*/ 2000250 h 2000250"/>
              <a:gd name="connsiteX1" fmla="*/ 361950 w 369424"/>
              <a:gd name="connsiteY1" fmla="*/ 1104900 h 2000250"/>
              <a:gd name="connsiteX2" fmla="*/ 209550 w 369424"/>
              <a:gd name="connsiteY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424" h="2000250">
                <a:moveTo>
                  <a:pt x="0" y="2000250"/>
                </a:moveTo>
                <a:cubicBezTo>
                  <a:pt x="163512" y="1719262"/>
                  <a:pt x="327025" y="1438275"/>
                  <a:pt x="361950" y="1104900"/>
                </a:cubicBezTo>
                <a:cubicBezTo>
                  <a:pt x="396875" y="771525"/>
                  <a:pt x="303212" y="385762"/>
                  <a:pt x="209550" y="0"/>
                </a:cubicBezTo>
              </a:path>
            </a:pathLst>
          </a:custGeom>
          <a:noFill/>
          <a:ln w="57150">
            <a:solidFill>
              <a:srgbClr val="0054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9D78DA5-9D2A-E3E1-803A-84B551290FB0}"/>
              </a:ext>
            </a:extLst>
          </p:cNvPr>
          <p:cNvSpPr/>
          <p:nvPr/>
        </p:nvSpPr>
        <p:spPr>
          <a:xfrm flipH="1">
            <a:off x="1082681" y="4229100"/>
            <a:ext cx="341647" cy="1849849"/>
          </a:xfrm>
          <a:custGeom>
            <a:avLst/>
            <a:gdLst>
              <a:gd name="connsiteX0" fmla="*/ 0 w 369424"/>
              <a:gd name="connsiteY0" fmla="*/ 2000250 h 2000250"/>
              <a:gd name="connsiteX1" fmla="*/ 361950 w 369424"/>
              <a:gd name="connsiteY1" fmla="*/ 1104900 h 2000250"/>
              <a:gd name="connsiteX2" fmla="*/ 209550 w 369424"/>
              <a:gd name="connsiteY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424" h="2000250">
                <a:moveTo>
                  <a:pt x="0" y="2000250"/>
                </a:moveTo>
                <a:cubicBezTo>
                  <a:pt x="163512" y="1719262"/>
                  <a:pt x="327025" y="1438275"/>
                  <a:pt x="361950" y="1104900"/>
                </a:cubicBezTo>
                <a:cubicBezTo>
                  <a:pt x="396875" y="771525"/>
                  <a:pt x="303212" y="385762"/>
                  <a:pt x="209550" y="0"/>
                </a:cubicBezTo>
              </a:path>
            </a:pathLst>
          </a:custGeom>
          <a:noFill/>
          <a:ln w="57150">
            <a:solidFill>
              <a:srgbClr val="0054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F31F50-8719-8310-5AD6-055C752F5D22}"/>
              </a:ext>
            </a:extLst>
          </p:cNvPr>
          <p:cNvSpPr/>
          <p:nvPr/>
        </p:nvSpPr>
        <p:spPr>
          <a:xfrm>
            <a:off x="4165754" y="4255448"/>
            <a:ext cx="98924" cy="535627"/>
          </a:xfrm>
          <a:custGeom>
            <a:avLst/>
            <a:gdLst>
              <a:gd name="connsiteX0" fmla="*/ 0 w 369424"/>
              <a:gd name="connsiteY0" fmla="*/ 2000250 h 2000250"/>
              <a:gd name="connsiteX1" fmla="*/ 361950 w 369424"/>
              <a:gd name="connsiteY1" fmla="*/ 1104900 h 2000250"/>
              <a:gd name="connsiteX2" fmla="*/ 209550 w 369424"/>
              <a:gd name="connsiteY2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424" h="2000250">
                <a:moveTo>
                  <a:pt x="0" y="2000250"/>
                </a:moveTo>
                <a:cubicBezTo>
                  <a:pt x="163512" y="1719262"/>
                  <a:pt x="327025" y="1438275"/>
                  <a:pt x="361950" y="1104900"/>
                </a:cubicBezTo>
                <a:cubicBezTo>
                  <a:pt x="396875" y="771525"/>
                  <a:pt x="303212" y="385762"/>
                  <a:pt x="209550" y="0"/>
                </a:cubicBezTo>
              </a:path>
            </a:pathLst>
          </a:custGeom>
          <a:noFill/>
          <a:ln w="57150">
            <a:solidFill>
              <a:srgbClr val="C89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649B48-2424-AAE3-8CDD-3C4FAB4F8B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21760" y="5700960"/>
              <a:ext cx="2540160" cy="281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649B48-2424-AAE3-8CDD-3C4FAB4F8B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12400" y="5691600"/>
                <a:ext cx="2558880" cy="300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2876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58">
        <p:fade/>
      </p:transition>
    </mc:Choice>
    <mc:Fallback xmlns="">
      <p:transition spd="med" advTm="74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/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sz="6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CA" sz="6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/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m:rPr>
                          <m:nor/>
                        </m:rPr>
                        <a:rPr lang="en-GB" sz="6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CAC2-3381-A773-886A-B988EA0650A1}"/>
              </a:ext>
            </a:extLst>
          </p:cNvPr>
          <p:cNvCxnSpPr>
            <a:cxnSpLocks/>
          </p:cNvCxnSpPr>
          <p:nvPr/>
        </p:nvCxnSpPr>
        <p:spPr>
          <a:xfrm flipV="1">
            <a:off x="6096000" y="1625834"/>
            <a:ext cx="0" cy="25715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/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B2E04B-2596-B1FE-533C-B2534D59FBA9}"/>
                  </a:ext>
                </a:extLst>
              </p:cNvPr>
              <p:cNvSpPr txBox="1"/>
              <p:nvPr/>
            </p:nvSpPr>
            <p:spPr>
              <a:xfrm>
                <a:off x="232408" y="4553151"/>
                <a:ext cx="6873234" cy="20928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6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6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6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6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B2E04B-2596-B1FE-533C-B2534D59F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08" y="4553151"/>
                <a:ext cx="6873234" cy="20928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999E5-1F31-F57D-13B9-D6FDD2DF59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99960" y="4814280"/>
              <a:ext cx="3609720" cy="161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999E5-1F31-F57D-13B9-D6FDD2DF5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0600" y="4804920"/>
                <a:ext cx="3628440" cy="163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8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952">
        <p:fade/>
      </p:transition>
    </mc:Choice>
    <mc:Fallback xmlns="">
      <p:transition spd="med" advTm="54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57D88F8-0FE0-2C8B-3596-50BCF0C0E8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579" y="297240"/>
              <a:ext cx="12032343" cy="10891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0781">
                      <a:extLst>
                        <a:ext uri="{9D8B030D-6E8A-4147-A177-3AD203B41FA5}">
                          <a16:colId xmlns:a16="http://schemas.microsoft.com/office/drawing/2014/main" val="3307278634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521640908"/>
                        </a:ext>
                      </a:extLst>
                    </a:gridCol>
                    <a:gridCol w="4010781">
                      <a:extLst>
                        <a:ext uri="{9D8B030D-6E8A-4147-A177-3AD203B41FA5}">
                          <a16:colId xmlns:a16="http://schemas.microsoft.com/office/drawing/2014/main" val="2424419467"/>
                        </a:ext>
                      </a:extLst>
                    </a:gridCol>
                  </a:tblGrid>
                  <a:tr h="1089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" t="-556" r="-200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56" r="-10015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304" t="-556" r="-30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24725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/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sz="6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↑</m:t>
                        </m:r>
                      </m:e>
                    </m:d>
                  </m:oMath>
                </a14:m>
                <a:r>
                  <a:rPr lang="en-CA" sz="6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9DB32B-997E-4DFA-2F3E-B06A1772D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571" y="1727285"/>
                <a:ext cx="609600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/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6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m:rPr>
                          <m:nor/>
                        </m:rPr>
                        <a:rPr lang="en-GB" sz="6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↓</m:t>
                          </m: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47A5EB-A1E4-4314-2087-B4EAAD925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821" y="3089396"/>
                <a:ext cx="6096000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06CAC2-3381-A773-886A-B988EA0650A1}"/>
              </a:ext>
            </a:extLst>
          </p:cNvPr>
          <p:cNvCxnSpPr>
            <a:cxnSpLocks/>
          </p:cNvCxnSpPr>
          <p:nvPr/>
        </p:nvCxnSpPr>
        <p:spPr>
          <a:xfrm flipV="1">
            <a:off x="6096000" y="1625834"/>
            <a:ext cx="0" cy="257155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/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GB" sz="60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32211C-C434-1E2C-A2F8-C62F0FB3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22" y="1727285"/>
                <a:ext cx="5999528" cy="166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CD18F-D81F-7EF8-9ED0-5EC27E8D6DCB}"/>
                  </a:ext>
                </a:extLst>
              </p:cNvPr>
              <p:cNvSpPr txBox="1"/>
              <p:nvPr/>
            </p:nvSpPr>
            <p:spPr>
              <a:xfrm>
                <a:off x="4850297" y="4432588"/>
                <a:ext cx="7494103" cy="1599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skw"/>
                                  <m:ctrlPr>
                                    <a:rPr lang="en-GB" sz="4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lang="en-GB" sz="4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skw"/>
                                  <m:ctrlPr>
                                    <a:rPr lang="en-GB" sz="4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num>
                                <m:den>
                                  <m:r>
                                    <a:rPr lang="en-GB" sz="4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4CD18F-D81F-7EF8-9ED0-5EC27E8D6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297" y="4432588"/>
                <a:ext cx="7494103" cy="15991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9033A5-13A3-F936-DBA7-2AAA3CF8A943}"/>
                  </a:ext>
                </a:extLst>
              </p:cNvPr>
              <p:cNvSpPr txBox="1"/>
              <p:nvPr/>
            </p:nvSpPr>
            <p:spPr>
              <a:xfrm>
                <a:off x="5998204" y="5831931"/>
                <a:ext cx="2804742" cy="987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9033A5-13A3-F936-DBA7-2AAA3CF8A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204" y="5831931"/>
                <a:ext cx="2804742" cy="9875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9947D-AD5B-CC0C-F4E4-D18CB241A068}"/>
                  </a:ext>
                </a:extLst>
              </p:cNvPr>
              <p:cNvSpPr txBox="1"/>
              <p:nvPr/>
            </p:nvSpPr>
            <p:spPr>
              <a:xfrm>
                <a:off x="68579" y="4394488"/>
                <a:ext cx="478171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/>
                  <a:t>Spin-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5400" dirty="0"/>
                  <a:t> Operator from QM: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9947D-AD5B-CC0C-F4E4-D18CB241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" y="4394488"/>
                <a:ext cx="4781718" cy="1754326"/>
              </a:xfrm>
              <a:prstGeom prst="rect">
                <a:avLst/>
              </a:prstGeom>
              <a:blipFill>
                <a:blip r:embed="rId9"/>
                <a:stretch>
                  <a:fillRect l="-5096" t="-9375" r="-8153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88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75">
        <p:fade/>
      </p:transition>
    </mc:Choice>
    <mc:Fallback xmlns="">
      <p:transition spd="med" advTm="8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FCD9-6AE0-73FF-D2C2-098353CE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6D538-B720-CF97-9C38-19AC109FAA02}"/>
                  </a:ext>
                </a:extLst>
              </p:cNvPr>
              <p:cNvSpPr txBox="1"/>
              <p:nvPr/>
            </p:nvSpPr>
            <p:spPr>
              <a:xfrm>
                <a:off x="643212" y="142144"/>
                <a:ext cx="4781718" cy="20674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Anti-Hermitian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6D538-B720-CF97-9C38-19AC109F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12" y="142144"/>
                <a:ext cx="4781718" cy="2067489"/>
              </a:xfrm>
              <a:prstGeom prst="rect">
                <a:avLst/>
              </a:prstGeom>
              <a:blipFill>
                <a:blip r:embed="rId4"/>
                <a:stretch>
                  <a:fillRect l="-1772" t="-7246" r="-164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6D94D5-2BCF-50E9-75FF-8FB87EA1E5FA}"/>
                  </a:ext>
                </a:extLst>
              </p:cNvPr>
              <p:cNvSpPr txBox="1"/>
              <p:nvPr/>
            </p:nvSpPr>
            <p:spPr>
              <a:xfrm>
                <a:off x="6767070" y="49395"/>
                <a:ext cx="4781718" cy="22529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Hermitian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6D94D5-2BCF-50E9-75FF-8FB87EA1E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070" y="49395"/>
                <a:ext cx="4781718" cy="2252989"/>
              </a:xfrm>
              <a:prstGeom prst="rect">
                <a:avLst/>
              </a:prstGeom>
              <a:blipFill>
                <a:blip r:embed="rId5"/>
                <a:stretch>
                  <a:fillRect t="-50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50FA7-74C3-2D89-49E8-9261BC8904FB}"/>
              </a:ext>
            </a:extLst>
          </p:cNvPr>
          <p:cNvGrpSpPr/>
          <p:nvPr/>
        </p:nvGrpSpPr>
        <p:grpSpPr>
          <a:xfrm>
            <a:off x="6194973" y="2368971"/>
            <a:ext cx="5936155" cy="4439634"/>
            <a:chOff x="6194973" y="2368971"/>
            <a:chExt cx="5936155" cy="4439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3630EB-9C91-47EA-5761-1A4C6837765E}"/>
                    </a:ext>
                  </a:extLst>
                </p:cNvPr>
                <p:cNvSpPr txBox="1"/>
                <p:nvPr/>
              </p:nvSpPr>
              <p:spPr>
                <a:xfrm>
                  <a:off x="6194973" y="5300500"/>
                  <a:ext cx="5936155" cy="150810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4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=0   </m:t>
                        </m:r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CA" sz="4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4600" dirty="0"/>
                </a:p>
                <a:p>
                  <a:pPr algn="ctr"/>
                  <a:r>
                    <a:rPr lang="en-CA" sz="4600" dirty="0">
                      <a:solidFill>
                        <a:srgbClr val="FF0000"/>
                      </a:solidFill>
                    </a:rPr>
                    <a:t>orthogonal eigenvectors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03630EB-9C91-47EA-5761-1A4C68377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4973" y="5300500"/>
                  <a:ext cx="5936155" cy="1508105"/>
                </a:xfrm>
                <a:prstGeom prst="rect">
                  <a:avLst/>
                </a:prstGeom>
                <a:blipFill>
                  <a:blip r:embed="rId6"/>
                  <a:stretch>
                    <a:fillRect l="-4082" r="-3980" b="-1818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BA4645F-4D83-E2C7-F9DE-3F4A7B6044DF}"/>
                    </a:ext>
                  </a:extLst>
                </p:cNvPr>
                <p:cNvSpPr txBox="1"/>
                <p:nvPr/>
              </p:nvSpPr>
              <p:spPr>
                <a:xfrm>
                  <a:off x="6587429" y="2368971"/>
                  <a:ext cx="5223570" cy="2884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Sup>
                          <m:sSubSupPr>
                            <m:ctrlP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BA4645F-4D83-E2C7-F9DE-3F4A7B604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429" y="2368971"/>
                  <a:ext cx="5223570" cy="28843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F7DDBE-873C-C799-B52E-059AE71D29F1}"/>
              </a:ext>
            </a:extLst>
          </p:cNvPr>
          <p:cNvGrpSpPr/>
          <p:nvPr/>
        </p:nvGrpSpPr>
        <p:grpSpPr>
          <a:xfrm>
            <a:off x="205593" y="2606030"/>
            <a:ext cx="5697137" cy="4134675"/>
            <a:chOff x="205593" y="2606030"/>
            <a:chExt cx="5697137" cy="4134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20F24E-FCA7-F30F-54F5-B09912B4F42D}"/>
                    </a:ext>
                  </a:extLst>
                </p:cNvPr>
                <p:cNvSpPr txBox="1"/>
                <p:nvPr/>
              </p:nvSpPr>
              <p:spPr>
                <a:xfrm>
                  <a:off x="205593" y="2606030"/>
                  <a:ext cx="5697137" cy="22072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GB" sz="4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bSup>
                          <m:sSubSupPr>
                            <m:ctrlPr>
                              <a:rPr lang="en-CA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begChr m:val="⟨"/>
                            <m:endChr m:val="⟩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620F24E-FCA7-F30F-54F5-B09912B4F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93" y="2606030"/>
                  <a:ext cx="5697137" cy="220727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082F6A-5D3C-6955-2042-048F0D01A040}"/>
                    </a:ext>
                  </a:extLst>
                </p:cNvPr>
                <p:cNvSpPr txBox="1"/>
                <p:nvPr/>
              </p:nvSpPr>
              <p:spPr>
                <a:xfrm>
                  <a:off x="877051" y="5171045"/>
                  <a:ext cx="4199739" cy="156966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CA" sz="4800" dirty="0"/>
                          <m:t> </m:t>
                        </m:r>
                      </m:oMath>
                    </m:oMathPara>
                  </a14:m>
                  <a:endParaRPr lang="en-CA" sz="4800" dirty="0"/>
                </a:p>
                <a:p>
                  <a:r>
                    <a:rPr lang="en-CA" sz="4800" dirty="0">
                      <a:solidFill>
                        <a:srgbClr val="FF0000"/>
                      </a:solidFill>
                    </a:rPr>
                    <a:t>real eigenvalues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082F6A-5D3C-6955-2042-048F0D01A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051" y="5171045"/>
                  <a:ext cx="4199739" cy="1569660"/>
                </a:xfrm>
                <a:prstGeom prst="rect">
                  <a:avLst/>
                </a:prstGeom>
                <a:blipFill>
                  <a:blip r:embed="rId9"/>
                  <a:stretch>
                    <a:fillRect l="-6187" r="-5324" b="-18182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C57441-CAF8-BEA0-277B-C4196693FCCC}"/>
              </a:ext>
            </a:extLst>
          </p:cNvPr>
          <p:cNvCxnSpPr>
            <a:cxnSpLocks/>
          </p:cNvCxnSpPr>
          <p:nvPr/>
        </p:nvCxnSpPr>
        <p:spPr>
          <a:xfrm>
            <a:off x="0" y="2407831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6C16AC-7722-641C-55EF-B67DB7BA3C0F}"/>
              </a:ext>
            </a:extLst>
          </p:cNvPr>
          <p:cNvCxnSpPr/>
          <p:nvPr/>
        </p:nvCxnSpPr>
        <p:spPr>
          <a:xfrm>
            <a:off x="6096000" y="2369731"/>
            <a:ext cx="0" cy="448826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691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62">
        <p:fade/>
      </p:transition>
    </mc:Choice>
    <mc:Fallback xmlns="">
      <p:transition spd="med" advTm="17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ED62A-8FD7-3FE0-87ED-5C231A181E61}"/>
                  </a:ext>
                </a:extLst>
              </p:cNvPr>
              <p:cNvSpPr txBox="1"/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ED62A-8FD7-3FE0-87ED-5C231A18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2A8AFB-CDDF-1C26-C2B8-D8F3ADBDC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946413"/>
                  </p:ext>
                </p:extLst>
              </p:nvPr>
            </p:nvGraphicFramePr>
            <p:xfrm>
              <a:off x="225775" y="95250"/>
              <a:ext cx="11791950" cy="22335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2A8AFB-CDDF-1C26-C2B8-D8F3ADBDCF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946413"/>
                  </p:ext>
                </p:extLst>
              </p:nvPr>
            </p:nvGraphicFramePr>
            <p:xfrm>
              <a:off x="225775" y="95250"/>
              <a:ext cx="11791950" cy="21849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1057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5" t="-575" r="-214448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778" t="-575" r="-100455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3485" t="-575" r="-303" b="-1080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11278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" t="-94086" r="-214448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778" t="-94086" r="-100455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3485" t="-94086" r="-303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F6094-AB63-78CB-8FE6-7666E3A145C7}"/>
                  </a:ext>
                </a:extLst>
              </p:cNvPr>
              <p:cNvSpPr txBox="1"/>
              <p:nvPr/>
            </p:nvSpPr>
            <p:spPr>
              <a:xfrm>
                <a:off x="7696200" y="3160713"/>
                <a:ext cx="4343400" cy="2400657"/>
              </a:xfrm>
              <a:prstGeom prst="rect">
                <a:avLst/>
              </a:prstGeom>
              <a:noFill/>
              <a:ln w="57150">
                <a:solidFill>
                  <a:srgbClr val="C898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GB" sz="6000" dirty="0">
                    <a:solidFill>
                      <a:srgbClr val="C89800"/>
                    </a:solidFill>
                  </a:rPr>
                  <a:t>complexified 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C898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C898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6000" b="0" i="1" smtClean="0">
                                  <a:solidFill>
                                    <a:srgbClr val="C898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solidFill>
                                    <a:srgbClr val="C898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b>
                          <m:r>
                            <a:rPr lang="en-GB" sz="6000" b="0" i="1" smtClean="0">
                              <a:solidFill>
                                <a:srgbClr val="C89800"/>
                              </a:solidFill>
                              <a:latin typeface="Cambria Math" panose="02040503050406030204" pitchFamily="18" charset="0"/>
                            </a:rPr>
                            <m:t>ℂ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F6094-AB63-78CB-8FE6-7666E3A14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160713"/>
                <a:ext cx="4343400" cy="2400657"/>
              </a:xfrm>
              <a:prstGeom prst="rect">
                <a:avLst/>
              </a:prstGeom>
              <a:blipFill>
                <a:blip r:embed="rId5"/>
                <a:stretch>
                  <a:fillRect l="-7906" t="-6452" r="-7074"/>
                </a:stretch>
              </a:blipFill>
              <a:ln w="57150">
                <a:solidFill>
                  <a:srgbClr val="C898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1CA451C-DDDF-D1D5-33CD-A1A78FDCB464}"/>
              </a:ext>
            </a:extLst>
          </p:cNvPr>
          <p:cNvSpPr/>
          <p:nvPr/>
        </p:nvSpPr>
        <p:spPr>
          <a:xfrm>
            <a:off x="2324100" y="2419350"/>
            <a:ext cx="819150" cy="43434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8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51">
        <p:fade/>
      </p:transition>
    </mc:Choice>
    <mc:Fallback xmlns="">
      <p:transition spd="med" advTm="112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ED62A-8FD7-3FE0-87ED-5C231A181E61}"/>
                  </a:ext>
                </a:extLst>
              </p:cNvPr>
              <p:cNvSpPr txBox="1"/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FED62A-8FD7-3FE0-87ED-5C231A18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2A8AFB-CDDF-1C26-C2B8-D8F3ADBDCF1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775" y="95250"/>
              <a:ext cx="11791950" cy="22335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F2A8AFB-CDDF-1C26-C2B8-D8F3ADBDCF1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775" y="95250"/>
              <a:ext cx="11791950" cy="21849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1057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5" t="-575" r="-214448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778" t="-575" r="-100455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3485" t="-575" r="-303" b="-1080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11278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" t="-94086" r="-214448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778" t="-94086" r="-100455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3485" t="-94086" r="-303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6F41E0E-190C-B212-42C7-C221FB18699C}"/>
              </a:ext>
            </a:extLst>
          </p:cNvPr>
          <p:cNvGrpSpPr/>
          <p:nvPr/>
        </p:nvGrpSpPr>
        <p:grpSpPr>
          <a:xfrm>
            <a:off x="7581900" y="2552700"/>
            <a:ext cx="4492975" cy="3981450"/>
            <a:chOff x="7581900" y="2552700"/>
            <a:chExt cx="4492975" cy="3981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63CB53-557E-729E-8FAE-FCD878E0D706}"/>
                    </a:ext>
                  </a:extLst>
                </p:cNvPr>
                <p:cNvSpPr txBox="1"/>
                <p:nvPr/>
              </p:nvSpPr>
              <p:spPr>
                <a:xfrm>
                  <a:off x="7600950" y="2552700"/>
                  <a:ext cx="4454875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4000" dirty="0"/>
                    <a:t>Physics Convention </a:t>
                  </a:r>
                  <a:br>
                    <a:rPr lang="en-GB" sz="2800" dirty="0"/>
                  </a:br>
                  <a:r>
                    <a:rPr lang="en-GB" sz="2800" dirty="0"/>
                    <a:t>(Hermitian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r>
                    <a:rPr lang="en-CA" sz="2800" dirty="0"/>
                    <a:t> generators)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863CB53-557E-729E-8FAE-FCD878E0D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2552700"/>
                  <a:ext cx="4454875" cy="1138773"/>
                </a:xfrm>
                <a:prstGeom prst="rect">
                  <a:avLst/>
                </a:prstGeom>
                <a:blipFill>
                  <a:blip r:embed="rId5"/>
                  <a:stretch>
                    <a:fillRect l="-1915" t="-9626" r="-3694" b="-144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C01FF36-C2AD-1487-7F03-A2D547ACAF7E}"/>
                    </a:ext>
                  </a:extLst>
                </p:cNvPr>
                <p:cNvSpPr txBox="1"/>
                <p:nvPr/>
              </p:nvSpPr>
              <p:spPr>
                <a:xfrm>
                  <a:off x="7620000" y="3849651"/>
                  <a:ext cx="4454875" cy="25338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5C2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4800" b="0" i="1" smtClean="0">
                                    <a:solidFill>
                                      <a:srgbClr val="005C2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005C2A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5C2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C01FF36-C2AD-1487-7F03-A2D547ACAF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0" y="3849651"/>
                  <a:ext cx="4454875" cy="25338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8FA265-0FCE-C7CB-7E96-7CD9CCB8B647}"/>
                </a:ext>
              </a:extLst>
            </p:cNvPr>
            <p:cNvSpPr/>
            <p:nvPr/>
          </p:nvSpPr>
          <p:spPr>
            <a:xfrm>
              <a:off x="7581900" y="2552700"/>
              <a:ext cx="4473925" cy="39814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81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25">
        <p:fade/>
      </p:transition>
    </mc:Choice>
    <mc:Fallback xmlns="">
      <p:transition spd="med" advTm="96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BD4B0-CC3F-7FE7-B62E-9884CF706CA7}"/>
                  </a:ext>
                </a:extLst>
              </p:cNvPr>
              <p:cNvSpPr txBox="1"/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8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FBD4B0-CC3F-7FE7-B62E-9884CF70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5" y="2280222"/>
                <a:ext cx="7527575" cy="4769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7799CEC-5430-D77D-599C-86D3D19FA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990460"/>
                  </p:ext>
                </p:extLst>
              </p:nvPr>
            </p:nvGraphicFramePr>
            <p:xfrm>
              <a:off x="225775" y="95250"/>
              <a:ext cx="11791950" cy="22335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>
                              <a:solidFill>
                                <a:srgbClr val="002060"/>
                              </a:solidFill>
                            </a:rPr>
                            <a:t>  </a:t>
                          </a:r>
                          <a:endParaRPr lang="en-CA" sz="3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GB" sz="4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½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7799CEC-5430-D77D-599C-86D3D19FA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990460"/>
                  </p:ext>
                </p:extLst>
              </p:nvPr>
            </p:nvGraphicFramePr>
            <p:xfrm>
              <a:off x="225775" y="95250"/>
              <a:ext cx="11791950" cy="21849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5285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4019550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10571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5" t="-575" r="-214448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3778" t="-575" r="-100455" b="-1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3485" t="-575" r="-303" b="-1080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11278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" t="-94086" r="-214448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778" t="-94086" r="-100455" b="-1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3485" t="-94086" r="-303" b="-1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D71B1C0-97F6-E35E-4D13-F294607342BC}"/>
              </a:ext>
            </a:extLst>
          </p:cNvPr>
          <p:cNvGrpSpPr/>
          <p:nvPr/>
        </p:nvGrpSpPr>
        <p:grpSpPr>
          <a:xfrm>
            <a:off x="8335712" y="2378748"/>
            <a:ext cx="3532121" cy="4247317"/>
            <a:chOff x="8335712" y="2378748"/>
            <a:chExt cx="3532121" cy="4247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748BEBF-DABA-98CA-243F-53B5E8C42C64}"/>
                    </a:ext>
                  </a:extLst>
                </p:cNvPr>
                <p:cNvSpPr txBox="1"/>
                <p:nvPr/>
              </p:nvSpPr>
              <p:spPr>
                <a:xfrm>
                  <a:off x="8392862" y="3209745"/>
                  <a:ext cx="3404451" cy="3416320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748BEBF-DABA-98CA-243F-53B5E8C42C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862" y="3209745"/>
                  <a:ext cx="3404451" cy="34163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49B34-A070-CDF6-25B1-04037A6EDD61}"/>
                </a:ext>
              </a:extLst>
            </p:cNvPr>
            <p:cNvSpPr txBox="1"/>
            <p:nvPr/>
          </p:nvSpPr>
          <p:spPr>
            <a:xfrm>
              <a:off x="8335712" y="2378748"/>
              <a:ext cx="35321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/>
                <a:t>commutators</a:t>
              </a:r>
              <a:endParaRPr lang="en-CA" sz="4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1972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73">
        <p:fade/>
      </p:transition>
    </mc:Choice>
    <mc:Fallback xmlns="">
      <p:transition spd="med" advTm="51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/>
              <p:nvPr/>
            </p:nvSpPr>
            <p:spPr>
              <a:xfrm>
                <a:off x="314325" y="1248764"/>
                <a:ext cx="10982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9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248764"/>
                <a:ext cx="10982325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74289E-8651-84A4-9F37-FC53B7215F75}"/>
              </a:ext>
            </a:extLst>
          </p:cNvPr>
          <p:cNvSpPr txBox="1"/>
          <p:nvPr/>
        </p:nvSpPr>
        <p:spPr>
          <a:xfrm>
            <a:off x="0" y="0"/>
            <a:ext cx="842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Commutator / Lie Bracket</a:t>
            </a:r>
            <a:endParaRPr lang="en-CA" sz="6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C84371-B73F-A645-0670-10286CF3B378}"/>
                  </a:ext>
                </a:extLst>
              </p:cNvPr>
              <p:cNvSpPr txBox="1"/>
              <p:nvPr/>
            </p:nvSpPr>
            <p:spPr>
              <a:xfrm>
                <a:off x="-1" y="3280953"/>
                <a:ext cx="1219200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7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7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7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7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7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7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7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7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7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A" sz="7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C84371-B73F-A645-0670-10286CF3B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280953"/>
                <a:ext cx="12192001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3F0CE5-EE54-8998-29FC-FE1137A0055A}"/>
                  </a:ext>
                </a:extLst>
              </p:cNvPr>
              <p:cNvSpPr txBox="1"/>
              <p:nvPr/>
            </p:nvSpPr>
            <p:spPr>
              <a:xfrm>
                <a:off x="0" y="5083714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9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𝑋𝑋</m:t>
                      </m:r>
                      <m:r>
                        <a:rPr lang="en-GB" sz="9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𝑋𝑋</m:t>
                      </m:r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3F0CE5-EE54-8998-29FC-FE1137A00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3714"/>
                <a:ext cx="12192000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80BD7C-13B7-82BF-09AB-AE44BD8FD3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7560" y="2643480"/>
              <a:ext cx="10958400" cy="4100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80BD7C-13B7-82BF-09AB-AE44BD8FD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200" y="2634120"/>
                <a:ext cx="10977120" cy="411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85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00"/>
    </mc:Choice>
    <mc:Fallback xmlns="">
      <p:transition spd="slow" advTm="3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/>
              <p:nvPr/>
            </p:nvSpPr>
            <p:spPr>
              <a:xfrm>
                <a:off x="314324" y="1934564"/>
                <a:ext cx="10982325" cy="4785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𝑎𝑍𝑋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𝑏𝑌𝑍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" y="1934564"/>
                <a:ext cx="10982325" cy="4785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74289E-8651-84A4-9F37-FC53B7215F75}"/>
              </a:ext>
            </a:extLst>
          </p:cNvPr>
          <p:cNvSpPr txBox="1"/>
          <p:nvPr/>
        </p:nvSpPr>
        <p:spPr>
          <a:xfrm>
            <a:off x="0" y="0"/>
            <a:ext cx="112966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500" u="sng" dirty="0" err="1"/>
              <a:t>Bilinearity</a:t>
            </a:r>
            <a:r>
              <a:rPr lang="en-GB" sz="5500" u="sng" dirty="0"/>
              <a:t> of Commutator / Lie Bracket</a:t>
            </a:r>
            <a:endParaRPr lang="en-CA" sz="55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DB6C5-FD2A-332F-3C6C-3A349980DDBA}"/>
                  </a:ext>
                </a:extLst>
              </p:cNvPr>
              <p:cNvSpPr txBox="1"/>
              <p:nvPr/>
            </p:nvSpPr>
            <p:spPr>
              <a:xfrm>
                <a:off x="157162" y="995845"/>
                <a:ext cx="1129665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For matrices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CA" sz="5400" dirty="0"/>
                  <a:t> and scalars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sz="5400" dirty="0"/>
                  <a:t>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DB6C5-FD2A-332F-3C6C-3A349980D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" y="995845"/>
                <a:ext cx="11296650" cy="938719"/>
              </a:xfrm>
              <a:prstGeom prst="rect">
                <a:avLst/>
              </a:prstGeom>
              <a:blipFill>
                <a:blip r:embed="rId4"/>
                <a:stretch>
                  <a:fillRect l="-2914" t="-17532" b="-37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EC1BE3-1896-C421-5835-8165654E0B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9680" y="1815840"/>
              <a:ext cx="570816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EC1BE3-1896-C421-5835-8165654E0B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0320" y="1806480"/>
                <a:ext cx="5726880" cy="4965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41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36"/>
    </mc:Choice>
    <mc:Fallback xmlns="">
      <p:transition spd="slow" advTm="4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008C-49FA-0261-6710-ED0988144D67}"/>
                  </a:ext>
                </a:extLst>
              </p:cNvPr>
              <p:cNvSpPr txBox="1"/>
              <p:nvPr/>
            </p:nvSpPr>
            <p:spPr>
              <a:xfrm>
                <a:off x="1683224" y="2001687"/>
                <a:ext cx="210219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0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2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008C-49FA-0261-6710-ED098814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224" y="2001687"/>
                <a:ext cx="2102195" cy="3170099"/>
              </a:xfrm>
              <a:prstGeom prst="rect">
                <a:avLst/>
              </a:prstGeom>
              <a:blipFill>
                <a:blip r:embed="rId3"/>
                <a:stretch>
                  <a:fillRect r="-313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920D7AC-1A5F-FEFF-1017-4D04872BA05B}"/>
              </a:ext>
            </a:extLst>
          </p:cNvPr>
          <p:cNvSpPr txBox="1"/>
          <p:nvPr/>
        </p:nvSpPr>
        <p:spPr>
          <a:xfrm>
            <a:off x="0" y="37047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0" dirty="0"/>
              <a:t>Ladder Operators</a:t>
            </a:r>
            <a:endParaRPr lang="en-CA" sz="1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4F475-3AD9-4F94-4023-9FDAA070F3DE}"/>
                  </a:ext>
                </a:extLst>
              </p:cNvPr>
              <p:cNvSpPr txBox="1"/>
              <p:nvPr/>
            </p:nvSpPr>
            <p:spPr>
              <a:xfrm>
                <a:off x="7541856" y="2001687"/>
                <a:ext cx="296692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2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4F475-3AD9-4F94-4023-9FDAA070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856" y="2001687"/>
                <a:ext cx="2966920" cy="3170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636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4"/>
    </mc:Choice>
    <mc:Fallback xmlns="">
      <p:transition spd="slow" advTm="779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/>
              <p:nvPr/>
            </p:nvSpPr>
            <p:spPr>
              <a:xfrm>
                <a:off x="314324" y="1934564"/>
                <a:ext cx="9772651" cy="4785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𝑏𝑌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𝑎𝑋𝑍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GB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𝑏𝑍𝑌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8458A8-D391-5CD3-B961-DA64A28CA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4" y="1934564"/>
                <a:ext cx="9772651" cy="4785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674289E-8651-84A4-9F37-FC53B7215F75}"/>
              </a:ext>
            </a:extLst>
          </p:cNvPr>
          <p:cNvSpPr txBox="1"/>
          <p:nvPr/>
        </p:nvSpPr>
        <p:spPr>
          <a:xfrm>
            <a:off x="0" y="0"/>
            <a:ext cx="112966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500" u="sng" dirty="0" err="1"/>
              <a:t>Bilinearity</a:t>
            </a:r>
            <a:r>
              <a:rPr lang="en-GB" sz="5500" u="sng" dirty="0"/>
              <a:t> of Commutator / Lie Bracket</a:t>
            </a:r>
            <a:endParaRPr lang="en-CA" sz="55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DB6C5-FD2A-332F-3C6C-3A349980DDBA}"/>
                  </a:ext>
                </a:extLst>
              </p:cNvPr>
              <p:cNvSpPr txBox="1"/>
              <p:nvPr/>
            </p:nvSpPr>
            <p:spPr>
              <a:xfrm>
                <a:off x="157162" y="995845"/>
                <a:ext cx="11296650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For matrices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CA" sz="5400" dirty="0"/>
                  <a:t> and scalars </a:t>
                </a:r>
                <a14:m>
                  <m:oMath xmlns:m="http://schemas.openxmlformats.org/officeDocument/2006/math">
                    <m:r>
                      <a:rPr lang="en-GB" sz="5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sz="5400" dirty="0"/>
                  <a:t>…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ADB6C5-FD2A-332F-3C6C-3A349980D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" y="995845"/>
                <a:ext cx="11296650" cy="938719"/>
              </a:xfrm>
              <a:prstGeom prst="rect">
                <a:avLst/>
              </a:prstGeom>
              <a:blipFill>
                <a:blip r:embed="rId4"/>
                <a:stretch>
                  <a:fillRect l="-2914" t="-17532" b="-37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96EE4F-3D8A-6D51-AD63-986275DB0C50}"/>
              </a:ext>
            </a:extLst>
          </p:cNvPr>
          <p:cNvSpPr txBox="1"/>
          <p:nvPr/>
        </p:nvSpPr>
        <p:spPr>
          <a:xfrm>
            <a:off x="7754700" y="5679266"/>
            <a:ext cx="3537187" cy="1107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600" dirty="0">
                <a:solidFill>
                  <a:srgbClr val="FF0000"/>
                </a:solidFill>
              </a:rPr>
              <a:t>“bilinear”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5998C2-5E6F-1C8E-33AA-3CD5A05442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9720" y="1761480"/>
              <a:ext cx="7283880" cy="493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5998C2-5E6F-1C8E-33AA-3CD5A05442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360" y="1752120"/>
                <a:ext cx="7302600" cy="4951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03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4"/>
    </mc:Choice>
    <mc:Fallback xmlns="">
      <p:transition spd="slow" advTm="18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D06AF79-DB02-CF8A-1D62-3A9B46658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172509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D06AF79-DB02-CF8A-1D62-3A9B46658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8172509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3" t="-690" r="-266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3" t="-100690" r="-266" b="-1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3" t="-200690" r="-266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961F2-F330-62A9-B306-E36E57D852A3}"/>
                  </a:ext>
                </a:extLst>
              </p:cNvPr>
              <p:cNvSpPr txBox="1"/>
              <p:nvPr/>
            </p:nvSpPr>
            <p:spPr>
              <a:xfrm>
                <a:off x="0" y="2676762"/>
                <a:ext cx="12325350" cy="4159857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         0        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   0</m:t>
                      </m:r>
                    </m:oMath>
                  </m:oMathPara>
                </a14:m>
                <a:endParaRPr lang="en-GB" sz="3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3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8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8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8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3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8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3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961F2-F330-62A9-B306-E36E57D8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6762"/>
                <a:ext cx="12325350" cy="41598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85A7-209D-7E8B-EF40-3B90B0863709}"/>
                  </a:ext>
                </a:extLst>
              </p:cNvPr>
              <p:cNvSpPr txBox="1"/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85A7-209D-7E8B-EF40-3B90B086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BC1552-171A-C221-87FD-1C645057B3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00" y="276480"/>
              <a:ext cx="11641680" cy="651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BC1552-171A-C221-87FD-1C645057B3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40" y="267120"/>
                <a:ext cx="11660400" cy="653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240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31"/>
    </mc:Choice>
    <mc:Fallback xmlns="">
      <p:transition spd="slow" advTm="90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961F2-F330-62A9-B306-E36E57D852A3}"/>
                  </a:ext>
                </a:extLst>
              </p:cNvPr>
              <p:cNvSpPr txBox="1"/>
              <p:nvPr/>
            </p:nvSpPr>
            <p:spPr>
              <a:xfrm>
                <a:off x="0" y="2638662"/>
                <a:ext cx="9163050" cy="4423712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−  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961F2-F330-62A9-B306-E36E57D8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8662"/>
                <a:ext cx="9163050" cy="4423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85A7-209D-7E8B-EF40-3B90B0863709}"/>
                  </a:ext>
                </a:extLst>
              </p:cNvPr>
              <p:cNvSpPr txBox="1"/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FA85A7-209D-7E8B-EF40-3B90B086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90D0E0-3185-13F3-1874-19650D078217}"/>
                  </a:ext>
                </a:extLst>
              </p:cNvPr>
              <p:cNvSpPr txBox="1"/>
              <p:nvPr/>
            </p:nvSpPr>
            <p:spPr>
              <a:xfrm>
                <a:off x="6546757" y="5842337"/>
                <a:ext cx="189547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90D0E0-3185-13F3-1874-19650D078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757" y="5842337"/>
                <a:ext cx="1895474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369DCB-CBF6-6F3A-0B0B-F61A1693D4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2760" y="5960160"/>
              <a:ext cx="1338480" cy="107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369DCB-CBF6-6F3A-0B0B-F61A1693D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3400" y="5950800"/>
                <a:ext cx="135720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991F5DC-98FF-9D64-065A-9C9845718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991F5DC-98FF-9D64-065A-9C9845718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33" t="-690" r="-266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33" t="-100690" r="-266" b="-1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33" t="-200690" r="-266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88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90">
        <p:fade/>
      </p:transition>
    </mc:Choice>
    <mc:Fallback xmlns="">
      <p:transition spd="med" advTm="70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4D1CA-7C37-7666-476E-7287B0F3A655}"/>
                  </a:ext>
                </a:extLst>
              </p:cNvPr>
              <p:cNvSpPr txBox="1"/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44D1CA-7C37-7666-476E-7287B0F3A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04F13-17DD-445C-61FA-017DEAD02DFF}"/>
                  </a:ext>
                </a:extLst>
              </p:cNvPr>
              <p:cNvSpPr txBox="1"/>
              <p:nvPr/>
            </p:nvSpPr>
            <p:spPr>
              <a:xfrm>
                <a:off x="0" y="2638662"/>
                <a:ext cx="9163050" cy="4423712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4400" dirty="0"/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−  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B04F13-17DD-445C-61FA-017DEAD0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38662"/>
                <a:ext cx="9163050" cy="4423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1A7AC1-25A4-0347-9181-E5F35D7E3929}"/>
                  </a:ext>
                </a:extLst>
              </p:cNvPr>
              <p:cNvSpPr txBox="1"/>
              <p:nvPr/>
            </p:nvSpPr>
            <p:spPr>
              <a:xfrm>
                <a:off x="6546756" y="5842337"/>
                <a:ext cx="240674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1A7AC1-25A4-0347-9181-E5F35D7E3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756" y="5842337"/>
                <a:ext cx="240674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CA0FF5-C54B-7DCD-1B67-C12756CFC4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07920" y="5917680"/>
              <a:ext cx="1788840" cy="91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CA0FF5-C54B-7DCD-1B67-C12756CFC4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98560" y="5908320"/>
                <a:ext cx="180756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DEDE260-CF49-6001-E852-74AA7E5685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DEDE260-CF49-6001-E852-74AA7E5685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690" r="-266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100690" r="-266" b="-1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200690" r="-266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61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45">
        <p:fade/>
      </p:transition>
    </mc:Choice>
    <mc:Fallback xmlns="">
      <p:transition spd="med" advTm="7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06DCF-3670-56FE-629D-1487EEB5F9A7}"/>
                  </a:ext>
                </a:extLst>
              </p:cNvPr>
              <p:cNvSpPr txBox="1"/>
              <p:nvPr/>
            </p:nvSpPr>
            <p:spPr>
              <a:xfrm>
                <a:off x="2609852" y="2877717"/>
                <a:ext cx="7086598" cy="378565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706DCF-3670-56FE-629D-1487EEB5F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52" y="2877717"/>
                <a:ext cx="7086598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D797D-3B0D-B4A7-8865-4A3EB5474428}"/>
                  </a:ext>
                </a:extLst>
              </p:cNvPr>
              <p:cNvSpPr txBox="1"/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D797D-3B0D-B4A7-8865-4A3EB5474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2" y="33304"/>
                <a:ext cx="4419598" cy="2641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5754DD6-3FDA-AC02-AF76-80CEF7852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5754DD6-3FDA-AC02-AF76-80CEF7852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631940"/>
                  </p:ext>
                </p:extLst>
              </p:nvPr>
            </p:nvGraphicFramePr>
            <p:xfrm>
              <a:off x="647701" y="42231"/>
              <a:ext cx="4571999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7199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690" r="-266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100690" r="-266" b="-1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33" t="-200690" r="-266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70916C-799D-12D1-0C6A-A265937F6D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0960" y="3897000"/>
              <a:ext cx="959760" cy="121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70916C-799D-12D1-0C6A-A265937F6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31600" y="3887640"/>
                <a:ext cx="978480" cy="12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417">
        <p:fade/>
      </p:transition>
    </mc:Choice>
    <mc:Fallback xmlns="">
      <p:transition spd="med" advTm="20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F87EFCE-0E57-5078-6AFE-715B5D881D2E}"/>
              </a:ext>
            </a:extLst>
          </p:cNvPr>
          <p:cNvGrpSpPr/>
          <p:nvPr/>
        </p:nvGrpSpPr>
        <p:grpSpPr>
          <a:xfrm>
            <a:off x="6477000" y="70082"/>
            <a:ext cx="5353050" cy="1741490"/>
            <a:chOff x="6477000" y="70082"/>
            <a:chExt cx="5353050" cy="1741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28FE2E7-D98E-4B58-AB7C-43FAFF56074D}"/>
                    </a:ext>
                  </a:extLst>
                </p:cNvPr>
                <p:cNvSpPr txBox="1"/>
                <p:nvPr/>
              </p:nvSpPr>
              <p:spPr>
                <a:xfrm>
                  <a:off x="7105650" y="362046"/>
                  <a:ext cx="47244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a14:m>
                  <a:r>
                    <a:rPr lang="en-CA" sz="54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CA" sz="5400" i="1" dirty="0">
                      <a:solidFill>
                        <a:srgbClr val="FF660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28FE2E7-D98E-4B58-AB7C-43FAFF560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650" y="362046"/>
                  <a:ext cx="4724400" cy="923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35D25D6-FA3E-3196-7DEE-387B01BD09FE}"/>
                </a:ext>
              </a:extLst>
            </p:cNvPr>
            <p:cNvSpPr/>
            <p:nvPr/>
          </p:nvSpPr>
          <p:spPr>
            <a:xfrm>
              <a:off x="6477000" y="70082"/>
              <a:ext cx="533400" cy="174149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C8AC5E-8B6C-76FA-4D60-A58D2B50BF34}"/>
                  </a:ext>
                </a:extLst>
              </p:cNvPr>
              <p:cNvSpPr txBox="1"/>
              <p:nvPr/>
            </p:nvSpPr>
            <p:spPr>
              <a:xfrm>
                <a:off x="6824440" y="1869103"/>
                <a:ext cx="5286820" cy="29351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C8AC5E-8B6C-76FA-4D60-A58D2B50B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40" y="1869103"/>
                <a:ext cx="5286820" cy="2935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19051" y="1869103"/>
                <a:ext cx="6805389" cy="527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5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5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5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" y="1869103"/>
                <a:ext cx="6805389" cy="5278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9DC81-D3EE-9144-50AF-EE154F6AA138}"/>
                  </a:ext>
                </a:extLst>
              </p:cNvPr>
              <p:cNvSpPr txBox="1"/>
              <p:nvPr/>
            </p:nvSpPr>
            <p:spPr>
              <a:xfrm>
                <a:off x="7143750" y="4877036"/>
                <a:ext cx="4705350" cy="1917704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6000" dirty="0">
                    <a:solidFill>
                      <a:srgbClr val="FF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9DC81-D3EE-9144-50AF-EE154F6A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4877036"/>
                <a:ext cx="4705350" cy="19177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5A486B9-FDE0-3D83-6DE4-FADB5D8938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7920" y="822960"/>
              <a:ext cx="11030400" cy="600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5A486B9-FDE0-3D83-6DE4-FADB5D8938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8560" y="813600"/>
                <a:ext cx="11049120" cy="602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706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18"/>
    </mc:Choice>
    <mc:Fallback xmlns="">
      <p:transition spd="slow" advTm="7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animBg="1"/>
      <p:bldP spid="10" grpId="0" uiExpand="1" build="p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5D25D6-FA3E-3196-7DEE-387B01BD09FE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GB" sz="7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7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862E429-DB1D-8C96-9397-FF235F6CDE2C}"/>
              </a:ext>
            </a:extLst>
          </p:cNvPr>
          <p:cNvGrpSpPr/>
          <p:nvPr/>
        </p:nvGrpSpPr>
        <p:grpSpPr>
          <a:xfrm>
            <a:off x="1196416" y="2274027"/>
            <a:ext cx="10767814" cy="3978677"/>
            <a:chOff x="1196416" y="2796541"/>
            <a:chExt cx="10767814" cy="39786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7EDEDE-583E-3A46-A069-0161A0AEA293}"/>
                </a:ext>
              </a:extLst>
            </p:cNvPr>
            <p:cNvSpPr/>
            <p:nvPr/>
          </p:nvSpPr>
          <p:spPr>
            <a:xfrm>
              <a:off x="1196416" y="2796541"/>
              <a:ext cx="3261283" cy="1516380"/>
            </a:xfrm>
            <a:prstGeom prst="rect">
              <a:avLst/>
            </a:prstGeom>
            <a:noFill/>
            <a:ln w="76200">
              <a:solidFill>
                <a:srgbClr val="0086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D11045-5EA9-1AC4-558B-AF21585FE136}"/>
                </a:ext>
              </a:extLst>
            </p:cNvPr>
            <p:cNvSpPr/>
            <p:nvPr/>
          </p:nvSpPr>
          <p:spPr>
            <a:xfrm>
              <a:off x="8763415" y="2796541"/>
              <a:ext cx="3200815" cy="1516380"/>
            </a:xfrm>
            <a:prstGeom prst="rect">
              <a:avLst/>
            </a:prstGeom>
            <a:noFill/>
            <a:ln w="76200">
              <a:solidFill>
                <a:srgbClr val="0086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CCC671-E04A-55A6-6FA3-6B7EC42DF166}"/>
                </a:ext>
              </a:extLst>
            </p:cNvPr>
            <p:cNvSpPr txBox="1"/>
            <p:nvPr/>
          </p:nvSpPr>
          <p:spPr>
            <a:xfrm>
              <a:off x="4628180" y="5759555"/>
              <a:ext cx="41352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rgbClr val="005426"/>
                  </a:solidFill>
                </a:rPr>
                <a:t>eigenvectors</a:t>
              </a:r>
              <a:endParaRPr lang="en-CA" sz="6000" dirty="0">
                <a:solidFill>
                  <a:srgbClr val="005426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370BAE-1C39-1D2E-2112-9B748D474E2B}"/>
                </a:ext>
              </a:extLst>
            </p:cNvPr>
            <p:cNvSpPr/>
            <p:nvPr/>
          </p:nvSpPr>
          <p:spPr>
            <a:xfrm>
              <a:off x="8794310" y="4300221"/>
              <a:ext cx="1672997" cy="2000250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0054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722557-1949-6FC8-373A-8454AFE3556F}"/>
                </a:ext>
              </a:extLst>
            </p:cNvPr>
            <p:cNvSpPr/>
            <p:nvPr/>
          </p:nvSpPr>
          <p:spPr>
            <a:xfrm flipH="1">
              <a:off x="2798318" y="4312922"/>
              <a:ext cx="1672996" cy="1987550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0054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DAB867-499F-E3C9-15A3-D19B7668D049}"/>
              </a:ext>
            </a:extLst>
          </p:cNvPr>
          <p:cNvGrpSpPr/>
          <p:nvPr/>
        </p:nvGrpSpPr>
        <p:grpSpPr>
          <a:xfrm>
            <a:off x="4986474" y="2274027"/>
            <a:ext cx="3723186" cy="2680172"/>
            <a:chOff x="2611311" y="2198520"/>
            <a:chExt cx="3723186" cy="26801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43809E-C56D-51B0-8801-F0F09DB7E6FC}"/>
                </a:ext>
              </a:extLst>
            </p:cNvPr>
            <p:cNvSpPr/>
            <p:nvPr/>
          </p:nvSpPr>
          <p:spPr>
            <a:xfrm>
              <a:off x="3164576" y="2198520"/>
              <a:ext cx="3169921" cy="1516380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E8EA74-0F5F-27FC-42A4-BCB473E48794}"/>
                </a:ext>
              </a:extLst>
            </p:cNvPr>
            <p:cNvSpPr txBox="1"/>
            <p:nvPr/>
          </p:nvSpPr>
          <p:spPr>
            <a:xfrm>
              <a:off x="2611311" y="4047695"/>
              <a:ext cx="31114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C89800"/>
                  </a:solidFill>
                </a:rPr>
                <a:t>eigenvalues</a:t>
              </a:r>
              <a:endParaRPr lang="en-CA" sz="4800" dirty="0">
                <a:solidFill>
                  <a:srgbClr val="C898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35D93E-73E2-02B5-E2C2-C5D3578B07FF}"/>
                </a:ext>
              </a:extLst>
            </p:cNvPr>
            <p:cNvSpPr/>
            <p:nvPr/>
          </p:nvSpPr>
          <p:spPr>
            <a:xfrm>
              <a:off x="4859516" y="3714900"/>
              <a:ext cx="98924" cy="53562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C89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07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84">
        <p:fade/>
      </p:transition>
    </mc:Choice>
    <mc:Fallback xmlns="">
      <p:transition spd="med" advTm="8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5D25D6-FA3E-3196-7DEE-387B01BD09FE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GB" sz="7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7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356B5-188F-375E-CD3E-D341A490E7B5}"/>
                  </a:ext>
                </a:extLst>
              </p:cNvPr>
              <p:cNvSpPr txBox="1"/>
              <p:nvPr/>
            </p:nvSpPr>
            <p:spPr>
              <a:xfrm>
                <a:off x="0" y="4203656"/>
                <a:ext cx="12192001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6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e>
                    </m:d>
                    <m:r>
                      <a:rPr lang="en-GB" sz="6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6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GB" sz="6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6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356B5-188F-375E-CD3E-D341A490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3656"/>
                <a:ext cx="12192001" cy="1046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42A8D2-1030-107F-6B3C-46793B999285}"/>
                  </a:ext>
                </a:extLst>
              </p:cNvPr>
              <p:cNvSpPr txBox="1"/>
              <p:nvPr/>
            </p:nvSpPr>
            <p:spPr>
              <a:xfrm>
                <a:off x="-2" y="5449514"/>
                <a:ext cx="1219200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6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6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CA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6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sz="6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6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42A8D2-1030-107F-6B3C-46793B999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449514"/>
                <a:ext cx="12192001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1BE6ED-6EA1-21F3-4768-193284DFC0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3720" y="3383280"/>
              <a:ext cx="9219600" cy="335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1BE6ED-6EA1-21F3-4768-193284DFC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4360" y="3373920"/>
                <a:ext cx="9238320" cy="336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78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8">
        <p:fade/>
      </p:transition>
    </mc:Choice>
    <mc:Fallback xmlns="">
      <p:transition spd="med" advTm="14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5D25D6-FA3E-3196-7DEE-387B01BD09FE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323850" y="1954783"/>
                <a:ext cx="62865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8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954783"/>
                <a:ext cx="6286501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B6AEA-0A30-1C64-2219-11B81410ECA6}"/>
                  </a:ext>
                </a:extLst>
              </p:cNvPr>
              <p:cNvSpPr txBox="1"/>
              <p:nvPr/>
            </p:nvSpPr>
            <p:spPr>
              <a:xfrm>
                <a:off x="318406" y="3696531"/>
                <a:ext cx="62865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8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B6AEA-0A30-1C64-2219-11B81410E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6" y="3696531"/>
                <a:ext cx="6286501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D8213F7-A1A6-F5DC-837F-CF25488FEBF9}"/>
              </a:ext>
            </a:extLst>
          </p:cNvPr>
          <p:cNvGrpSpPr/>
          <p:nvPr/>
        </p:nvGrpSpPr>
        <p:grpSpPr>
          <a:xfrm>
            <a:off x="1678940" y="2082730"/>
            <a:ext cx="10151110" cy="4659831"/>
            <a:chOff x="3164577" y="1975673"/>
            <a:chExt cx="10151110" cy="28328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FAC47C-F726-8019-1EAA-67820863A294}"/>
                </a:ext>
              </a:extLst>
            </p:cNvPr>
            <p:cNvSpPr/>
            <p:nvPr/>
          </p:nvSpPr>
          <p:spPr>
            <a:xfrm>
              <a:off x="3164577" y="1975673"/>
              <a:ext cx="2864032" cy="1962149"/>
            </a:xfrm>
            <a:prstGeom prst="rect">
              <a:avLst/>
            </a:prstGeom>
            <a:noFill/>
            <a:ln w="762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7414C2-C285-7872-13D1-C8D36BBEC796}"/>
                </a:ext>
              </a:extLst>
            </p:cNvPr>
            <p:cNvSpPr txBox="1"/>
            <p:nvPr/>
          </p:nvSpPr>
          <p:spPr>
            <a:xfrm>
              <a:off x="7960374" y="3405220"/>
              <a:ext cx="5355313" cy="140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BC004C"/>
                  </a:solidFill>
                </a:rPr>
                <a:t>Eigenvector with </a:t>
              </a:r>
              <a:br>
                <a:rPr lang="en-GB" sz="4800" dirty="0">
                  <a:solidFill>
                    <a:srgbClr val="BC004C"/>
                  </a:solidFill>
                </a:rPr>
              </a:br>
              <a:r>
                <a:rPr lang="en-GB" sz="4800" dirty="0">
                  <a:solidFill>
                    <a:srgbClr val="BC004C"/>
                  </a:solidFill>
                </a:rPr>
                <a:t>“highest eigenvalue”</a:t>
              </a:r>
            </a:p>
            <a:p>
              <a:pPr algn="ctr"/>
              <a:r>
                <a:rPr lang="en-GB" sz="4800" dirty="0">
                  <a:solidFill>
                    <a:srgbClr val="BC004C"/>
                  </a:solidFill>
                </a:rPr>
                <a:t>/ “highest weight”</a:t>
              </a:r>
              <a:endParaRPr lang="en-CA" sz="4800" dirty="0">
                <a:solidFill>
                  <a:srgbClr val="BC004C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93C23-2822-0569-CF83-4994537F9F2B}"/>
                </a:ext>
              </a:extLst>
            </p:cNvPr>
            <p:cNvSpPr/>
            <p:nvPr/>
          </p:nvSpPr>
          <p:spPr>
            <a:xfrm rot="5593813">
              <a:off x="6234525" y="2704580"/>
              <a:ext cx="438615" cy="297715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BC00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C5B063-63FB-A23D-DA1D-E8C7D249ED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9240" y="3192120"/>
              <a:ext cx="5603400" cy="3557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C5B063-63FB-A23D-DA1D-E8C7D249E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9880" y="3182760"/>
                <a:ext cx="5622120" cy="357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464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20">
        <p:fade/>
      </p:transition>
    </mc:Choice>
    <mc:Fallback xmlns="">
      <p:transition spd="med" advTm="35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C8AC5E-8B6C-76FA-4D60-A58D2B50BF34}"/>
                  </a:ext>
                </a:extLst>
              </p:cNvPr>
              <p:cNvSpPr txBox="1"/>
              <p:nvPr/>
            </p:nvSpPr>
            <p:spPr>
              <a:xfrm>
                <a:off x="6824440" y="1869103"/>
                <a:ext cx="5286820" cy="29351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C8AC5E-8B6C-76FA-4D60-A58D2B50B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40" y="1869103"/>
                <a:ext cx="5286820" cy="2935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19051" y="1869103"/>
                <a:ext cx="6805389" cy="5086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5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sz="5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5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CA" sz="5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" y="1869103"/>
                <a:ext cx="6805389" cy="5086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9DC81-D3EE-9144-50AF-EE154F6AA138}"/>
                  </a:ext>
                </a:extLst>
              </p:cNvPr>
              <p:cNvSpPr txBox="1"/>
              <p:nvPr/>
            </p:nvSpPr>
            <p:spPr>
              <a:xfrm>
                <a:off x="6881590" y="4877036"/>
                <a:ext cx="5229670" cy="1938992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E9DC81-D3EE-9144-50AF-EE154F6A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590" y="4877036"/>
                <a:ext cx="5229670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8E162-5EEF-1117-E22C-857E1C5D6B7A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8E162-5EEF-1117-E22C-857E1C5D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F1464-FA33-00BC-C571-23DEF3EF22D3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2F1464-FA33-00BC-C571-23DEF3EF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365600DB-6634-814C-2773-30C7BAAEA304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5C9CAF1-9590-6DF8-802D-150082CD1F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320" y="2768760"/>
              <a:ext cx="1576800" cy="3997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5C9CAF1-9590-6DF8-802D-150082CD1F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960" y="2759400"/>
                <a:ext cx="1595520" cy="4016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820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64">
        <p:fade/>
      </p:transition>
    </mc:Choice>
    <mc:Fallback xmlns="">
      <p:transition spd="med" advTm="12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98278"/>
                  </p:ext>
                </p:extLst>
              </p:nvPr>
            </p:nvGraphicFramePr>
            <p:xfrm>
              <a:off x="5314949" y="114794"/>
              <a:ext cx="1562102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102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98278"/>
                  </p:ext>
                </p:extLst>
              </p:nvPr>
            </p:nvGraphicFramePr>
            <p:xfrm>
              <a:off x="5314949" y="114794"/>
              <a:ext cx="1562102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102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8" t="-100552" r="-775" b="-4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8" t="-200552" r="-775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8" t="-300552" r="-775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8" t="-400552" r="-775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8" t="-500552" r="-775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762CF8-A0F9-16EC-6EA1-54D5FB21FAD0}"/>
                  </a:ext>
                </a:extLst>
              </p:cNvPr>
              <p:cNvSpPr txBox="1"/>
              <p:nvPr/>
            </p:nvSpPr>
            <p:spPr>
              <a:xfrm>
                <a:off x="0" y="2857500"/>
                <a:ext cx="417584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6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11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1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CA" sz="116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762CF8-A0F9-16EC-6EA1-54D5FB21F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7500"/>
                <a:ext cx="4175848" cy="18774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00D43E-53D8-9429-C56A-896AB2522C2A}"/>
                  </a:ext>
                </a:extLst>
              </p:cNvPr>
              <p:cNvSpPr txBox="1"/>
              <p:nvPr/>
            </p:nvSpPr>
            <p:spPr>
              <a:xfrm>
                <a:off x="8210550" y="2857500"/>
                <a:ext cx="3981450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1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CA" sz="1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00D43E-53D8-9429-C56A-896AB2522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550" y="2857500"/>
                <a:ext cx="3981450" cy="1877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40F-A072-F4A1-20E3-08A152327E22}"/>
              </a:ext>
            </a:extLst>
          </p:cNvPr>
          <p:cNvGrpSpPr/>
          <p:nvPr/>
        </p:nvGrpSpPr>
        <p:grpSpPr>
          <a:xfrm>
            <a:off x="6877050" y="1790700"/>
            <a:ext cx="1139101" cy="4362450"/>
            <a:chOff x="6877051" y="1790700"/>
            <a:chExt cx="838200" cy="4362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E57D0D-749D-6D25-4362-F134AEE44BBA}"/>
                </a:ext>
              </a:extLst>
            </p:cNvPr>
            <p:cNvCxnSpPr/>
            <p:nvPr/>
          </p:nvCxnSpPr>
          <p:spPr>
            <a:xfrm flipH="1">
              <a:off x="6877051" y="1790700"/>
              <a:ext cx="838200" cy="0"/>
            </a:xfrm>
            <a:prstGeom prst="straightConnector1">
              <a:avLst/>
            </a:prstGeom>
            <a:ln w="152400">
              <a:solidFill>
                <a:srgbClr val="0051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87EEEF-A94E-48A6-736E-32B4D9DF4D46}"/>
                </a:ext>
              </a:extLst>
            </p:cNvPr>
            <p:cNvCxnSpPr/>
            <p:nvPr/>
          </p:nvCxnSpPr>
          <p:spPr>
            <a:xfrm flipH="1">
              <a:off x="6877051" y="2914650"/>
              <a:ext cx="838200" cy="0"/>
            </a:xfrm>
            <a:prstGeom prst="straightConnector1">
              <a:avLst/>
            </a:prstGeom>
            <a:ln w="152400">
              <a:solidFill>
                <a:srgbClr val="0051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03F56B-5C68-E36D-F4F4-91B171D70421}"/>
                </a:ext>
              </a:extLst>
            </p:cNvPr>
            <p:cNvCxnSpPr/>
            <p:nvPr/>
          </p:nvCxnSpPr>
          <p:spPr>
            <a:xfrm flipH="1">
              <a:off x="6877051" y="5086350"/>
              <a:ext cx="838200" cy="0"/>
            </a:xfrm>
            <a:prstGeom prst="straightConnector1">
              <a:avLst/>
            </a:prstGeom>
            <a:ln w="152400">
              <a:solidFill>
                <a:srgbClr val="0051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8532E0-65F7-93F5-F1D6-335F5E02AAB8}"/>
                </a:ext>
              </a:extLst>
            </p:cNvPr>
            <p:cNvCxnSpPr/>
            <p:nvPr/>
          </p:nvCxnSpPr>
          <p:spPr>
            <a:xfrm flipH="1">
              <a:off x="6877051" y="3962400"/>
              <a:ext cx="838200" cy="0"/>
            </a:xfrm>
            <a:prstGeom prst="straightConnector1">
              <a:avLst/>
            </a:prstGeom>
            <a:ln w="152400">
              <a:solidFill>
                <a:srgbClr val="0051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8B840F-73FA-AEAD-E522-5DCA0CC618E5}"/>
                </a:ext>
              </a:extLst>
            </p:cNvPr>
            <p:cNvCxnSpPr/>
            <p:nvPr/>
          </p:nvCxnSpPr>
          <p:spPr>
            <a:xfrm flipH="1">
              <a:off x="6877051" y="6153150"/>
              <a:ext cx="838200" cy="0"/>
            </a:xfrm>
            <a:prstGeom prst="straightConnector1">
              <a:avLst/>
            </a:prstGeom>
            <a:ln w="152400">
              <a:solidFill>
                <a:srgbClr val="0051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446113-74A9-1669-E28D-3D98C9AADB26}"/>
              </a:ext>
            </a:extLst>
          </p:cNvPr>
          <p:cNvGrpSpPr/>
          <p:nvPr/>
        </p:nvGrpSpPr>
        <p:grpSpPr>
          <a:xfrm flipH="1">
            <a:off x="4217781" y="1790700"/>
            <a:ext cx="1139101" cy="4362450"/>
            <a:chOff x="6877051" y="1790700"/>
            <a:chExt cx="838200" cy="436245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ADE96C-56AD-1D9A-17DB-E0FE89E250C2}"/>
                </a:ext>
              </a:extLst>
            </p:cNvPr>
            <p:cNvCxnSpPr/>
            <p:nvPr/>
          </p:nvCxnSpPr>
          <p:spPr>
            <a:xfrm flipH="1">
              <a:off x="6877051" y="1790700"/>
              <a:ext cx="838200" cy="0"/>
            </a:xfrm>
            <a:prstGeom prst="straightConnector1">
              <a:avLst/>
            </a:prstGeom>
            <a:ln w="152400">
              <a:solidFill>
                <a:srgbClr val="B84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6C1799E-508B-3DF1-334A-BDB197C26B6D}"/>
                </a:ext>
              </a:extLst>
            </p:cNvPr>
            <p:cNvCxnSpPr/>
            <p:nvPr/>
          </p:nvCxnSpPr>
          <p:spPr>
            <a:xfrm flipH="1">
              <a:off x="6877051" y="3962400"/>
              <a:ext cx="838200" cy="0"/>
            </a:xfrm>
            <a:prstGeom prst="straightConnector1">
              <a:avLst/>
            </a:prstGeom>
            <a:ln w="152400">
              <a:solidFill>
                <a:srgbClr val="B84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25BACEB-E8EA-0DEE-7569-D9E2B24402CA}"/>
                </a:ext>
              </a:extLst>
            </p:cNvPr>
            <p:cNvCxnSpPr/>
            <p:nvPr/>
          </p:nvCxnSpPr>
          <p:spPr>
            <a:xfrm flipH="1">
              <a:off x="6877051" y="6153150"/>
              <a:ext cx="838200" cy="0"/>
            </a:xfrm>
            <a:prstGeom prst="straightConnector1">
              <a:avLst/>
            </a:prstGeom>
            <a:ln w="152400">
              <a:solidFill>
                <a:srgbClr val="B84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831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5D25D6-FA3E-3196-7DEE-387B01BD09FE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7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7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GB" sz="7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7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42834"/>
                <a:ext cx="1219200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356B5-188F-375E-CD3E-D341A490E7B5}"/>
                  </a:ext>
                </a:extLst>
              </p:cNvPr>
              <p:cNvSpPr txBox="1"/>
              <p:nvPr/>
            </p:nvSpPr>
            <p:spPr>
              <a:xfrm>
                <a:off x="-171449" y="4203656"/>
                <a:ext cx="12534900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6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6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6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e>
                    </m:d>
                    <m:r>
                      <a:rPr lang="en-GB" sz="6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6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  <m:r>
                          <a:rPr lang="en-CA" sz="6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GB" sz="6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6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GB" sz="62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½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2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C356B5-188F-375E-CD3E-D341A490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449" y="4203656"/>
                <a:ext cx="12534900" cy="1046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42A8D2-1030-107F-6B3C-46793B999285}"/>
                  </a:ext>
                </a:extLst>
              </p:cNvPr>
              <p:cNvSpPr txBox="1"/>
              <p:nvPr/>
            </p:nvSpPr>
            <p:spPr>
              <a:xfrm>
                <a:off x="-2" y="5449514"/>
                <a:ext cx="1219200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2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6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CA" sz="62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6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CA" sz="6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GB" sz="6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6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r>
                      <a:rPr lang="en-CA" sz="6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d>
                      <m:dPr>
                        <m:begChr m:val="|"/>
                        <m:endChr m:val="⟩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6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endParaRPr lang="en-CA" sz="62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42A8D2-1030-107F-6B3C-46793B999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449514"/>
                <a:ext cx="12192001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1BE6ED-6EA1-21F3-4768-193284DFC0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3720" y="3383280"/>
              <a:ext cx="9219600" cy="335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1BE6ED-6EA1-21F3-4768-193284DFC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4360" y="3373920"/>
                <a:ext cx="9238320" cy="336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781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98">
        <p:fade/>
      </p:transition>
    </mc:Choice>
    <mc:Fallback xmlns="">
      <p:transition spd="med" advTm="14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/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=+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GB" sz="5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½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5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½</m:t>
                        </m:r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A9F5C7-B0CE-E752-10D6-83A8D6E26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7246"/>
                <a:ext cx="6286500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/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8FE2E7-D98E-4B58-AB7C-43FAFF56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0" y="362046"/>
                <a:ext cx="47244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B35D25D6-FA3E-3196-7DEE-387B01BD09FE}"/>
              </a:ext>
            </a:extLst>
          </p:cNvPr>
          <p:cNvSpPr/>
          <p:nvPr/>
        </p:nvSpPr>
        <p:spPr>
          <a:xfrm>
            <a:off x="6477000" y="70082"/>
            <a:ext cx="533400" cy="17414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/>
              <p:nvPr/>
            </p:nvSpPr>
            <p:spPr>
              <a:xfrm>
                <a:off x="323850" y="1954783"/>
                <a:ext cx="62865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GB" sz="88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½</m:t>
                          </m:r>
                        </m:e>
                      </m:d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27A6B-DEA1-8C79-5625-08D848B22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954783"/>
                <a:ext cx="6286501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B6AEA-0A30-1C64-2219-11B81410ECA6}"/>
                  </a:ext>
                </a:extLst>
              </p:cNvPr>
              <p:cNvSpPr txBox="1"/>
              <p:nvPr/>
            </p:nvSpPr>
            <p:spPr>
              <a:xfrm>
                <a:off x="318406" y="3696531"/>
                <a:ext cx="628650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CA" sz="8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8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8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7B6AEA-0A30-1C64-2219-11B81410E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06" y="3696531"/>
                <a:ext cx="6286501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D8213F7-A1A6-F5DC-837F-CF25488FEBF9}"/>
              </a:ext>
            </a:extLst>
          </p:cNvPr>
          <p:cNvGrpSpPr/>
          <p:nvPr/>
        </p:nvGrpSpPr>
        <p:grpSpPr>
          <a:xfrm>
            <a:off x="1678940" y="2082730"/>
            <a:ext cx="10151110" cy="4659831"/>
            <a:chOff x="3164577" y="1975673"/>
            <a:chExt cx="10151110" cy="283284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FAC47C-F726-8019-1EAA-67820863A294}"/>
                </a:ext>
              </a:extLst>
            </p:cNvPr>
            <p:cNvSpPr/>
            <p:nvPr/>
          </p:nvSpPr>
          <p:spPr>
            <a:xfrm>
              <a:off x="3164577" y="1975673"/>
              <a:ext cx="2864032" cy="1962149"/>
            </a:xfrm>
            <a:prstGeom prst="rect">
              <a:avLst/>
            </a:prstGeom>
            <a:noFill/>
            <a:ln w="76200">
              <a:solidFill>
                <a:srgbClr val="FF00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7414C2-C285-7872-13D1-C8D36BBEC796}"/>
                </a:ext>
              </a:extLst>
            </p:cNvPr>
            <p:cNvSpPr txBox="1"/>
            <p:nvPr/>
          </p:nvSpPr>
          <p:spPr>
            <a:xfrm>
              <a:off x="7960374" y="3405220"/>
              <a:ext cx="5355313" cy="140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BC004C"/>
                  </a:solidFill>
                </a:rPr>
                <a:t>Eigenvector with </a:t>
              </a:r>
              <a:br>
                <a:rPr lang="en-GB" sz="4800" dirty="0">
                  <a:solidFill>
                    <a:srgbClr val="BC004C"/>
                  </a:solidFill>
                </a:rPr>
              </a:br>
              <a:r>
                <a:rPr lang="en-GB" sz="4800" dirty="0">
                  <a:solidFill>
                    <a:srgbClr val="BC004C"/>
                  </a:solidFill>
                </a:rPr>
                <a:t>“lowest eigenvalue”</a:t>
              </a:r>
            </a:p>
            <a:p>
              <a:pPr algn="ctr"/>
              <a:r>
                <a:rPr lang="en-GB" sz="4800" dirty="0">
                  <a:solidFill>
                    <a:srgbClr val="BC004C"/>
                  </a:solidFill>
                </a:rPr>
                <a:t>/ “lowest weight”</a:t>
              </a:r>
              <a:endParaRPr lang="en-CA" sz="4800" dirty="0">
                <a:solidFill>
                  <a:srgbClr val="BC004C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E93C23-2822-0569-CF83-4994537F9F2B}"/>
                </a:ext>
              </a:extLst>
            </p:cNvPr>
            <p:cNvSpPr/>
            <p:nvPr/>
          </p:nvSpPr>
          <p:spPr>
            <a:xfrm rot="5593813">
              <a:off x="6234525" y="2704580"/>
              <a:ext cx="438615" cy="2977157"/>
            </a:xfrm>
            <a:custGeom>
              <a:avLst/>
              <a:gdLst>
                <a:gd name="connsiteX0" fmla="*/ 0 w 369424"/>
                <a:gd name="connsiteY0" fmla="*/ 2000250 h 2000250"/>
                <a:gd name="connsiteX1" fmla="*/ 361950 w 369424"/>
                <a:gd name="connsiteY1" fmla="*/ 1104900 h 2000250"/>
                <a:gd name="connsiteX2" fmla="*/ 209550 w 369424"/>
                <a:gd name="connsiteY2" fmla="*/ 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424" h="2000250">
                  <a:moveTo>
                    <a:pt x="0" y="2000250"/>
                  </a:moveTo>
                  <a:cubicBezTo>
                    <a:pt x="163512" y="1719262"/>
                    <a:pt x="327025" y="1438275"/>
                    <a:pt x="361950" y="1104900"/>
                  </a:cubicBezTo>
                  <a:cubicBezTo>
                    <a:pt x="396875" y="771525"/>
                    <a:pt x="303212" y="385762"/>
                    <a:pt x="209550" y="0"/>
                  </a:cubicBezTo>
                </a:path>
              </a:pathLst>
            </a:custGeom>
            <a:noFill/>
            <a:ln w="57150">
              <a:solidFill>
                <a:srgbClr val="BC00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C5B063-63FB-A23D-DA1D-E8C7D249ED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9240" y="3192120"/>
              <a:ext cx="5603400" cy="3557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C5B063-63FB-A23D-DA1D-E8C7D249E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9880" y="3182760"/>
                <a:ext cx="5622120" cy="357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798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20">
        <p:fade/>
      </p:transition>
    </mc:Choice>
    <mc:Fallback xmlns="">
      <p:transition spd="med" advTm="351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6EC5C-C2DC-F1A8-EC06-44D362C0178A}"/>
                  </a:ext>
                </a:extLst>
              </p:cNvPr>
              <p:cNvSpPr txBox="1"/>
              <p:nvPr/>
            </p:nvSpPr>
            <p:spPr>
              <a:xfrm>
                <a:off x="171452" y="171450"/>
                <a:ext cx="9503490" cy="2580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5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5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4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26EC5C-C2DC-F1A8-EC06-44D362C01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2" y="171450"/>
                <a:ext cx="9503490" cy="25803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6011E2-D097-359E-5B91-B1FEB3D3DD51}"/>
                  </a:ext>
                </a:extLst>
              </p:cNvPr>
              <p:cNvSpPr txBox="1"/>
              <p:nvPr/>
            </p:nvSpPr>
            <p:spPr>
              <a:xfrm>
                <a:off x="50041" y="3414729"/>
                <a:ext cx="597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6011E2-D097-359E-5B91-B1FEB3D3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1" y="3414729"/>
                <a:ext cx="59777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10A33C3-C856-48B7-AD4C-C8F1B0483F90}"/>
              </a:ext>
            </a:extLst>
          </p:cNvPr>
          <p:cNvGrpSpPr/>
          <p:nvPr/>
        </p:nvGrpSpPr>
        <p:grpSpPr>
          <a:xfrm>
            <a:off x="553587" y="4127807"/>
            <a:ext cx="1684645" cy="978355"/>
            <a:chOff x="621827" y="4236991"/>
            <a:chExt cx="1684645" cy="978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A19E01F-00B3-F19D-5DF4-C99461772C1D}"/>
                    </a:ext>
                  </a:extLst>
                </p:cNvPr>
                <p:cNvSpPr txBox="1"/>
                <p:nvPr/>
              </p:nvSpPr>
              <p:spPr>
                <a:xfrm>
                  <a:off x="621827" y="4569015"/>
                  <a:ext cx="16846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CA" sz="3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A19E01F-00B3-F19D-5DF4-C99461772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827" y="4569015"/>
                  <a:ext cx="1684645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014E0857-B48B-7EA0-ED24-68BD21A7F5FD}"/>
                </a:ext>
              </a:extLst>
            </p:cNvPr>
            <p:cNvSpPr/>
            <p:nvPr/>
          </p:nvSpPr>
          <p:spPr>
            <a:xfrm rot="5400000">
              <a:off x="1327893" y="3781506"/>
              <a:ext cx="332024" cy="124299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8F11F-19B4-2F8E-DE22-2D64D3BA9F31}"/>
              </a:ext>
            </a:extLst>
          </p:cNvPr>
          <p:cNvGrpSpPr/>
          <p:nvPr/>
        </p:nvGrpSpPr>
        <p:grpSpPr>
          <a:xfrm>
            <a:off x="4302171" y="4127807"/>
            <a:ext cx="1684645" cy="978355"/>
            <a:chOff x="4370411" y="4236991"/>
            <a:chExt cx="1684645" cy="978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2285B-A6C4-2FAC-5922-862616D95D24}"/>
                    </a:ext>
                  </a:extLst>
                </p:cNvPr>
                <p:cNvSpPr txBox="1"/>
                <p:nvPr/>
              </p:nvSpPr>
              <p:spPr>
                <a:xfrm>
                  <a:off x="4370411" y="4569015"/>
                  <a:ext cx="16846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CA" sz="3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2285B-A6C4-2FAC-5922-862616D95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411" y="4569015"/>
                  <a:ext cx="168464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EF29856-90D8-E221-AC23-1B6A00027A37}"/>
                </a:ext>
              </a:extLst>
            </p:cNvPr>
            <p:cNvSpPr/>
            <p:nvPr/>
          </p:nvSpPr>
          <p:spPr>
            <a:xfrm rot="5400000">
              <a:off x="5076477" y="3781506"/>
              <a:ext cx="332024" cy="124299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BF203-E9CF-9CB0-4A47-6FFEBD5FD209}"/>
              </a:ext>
            </a:extLst>
          </p:cNvPr>
          <p:cNvCxnSpPr/>
          <p:nvPr/>
        </p:nvCxnSpPr>
        <p:spPr>
          <a:xfrm>
            <a:off x="6100919" y="2988860"/>
            <a:ext cx="0" cy="38691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D751A5-9F2A-D1A6-D5EE-90580E6EDDD0}"/>
                  </a:ext>
                </a:extLst>
              </p:cNvPr>
              <p:cNvSpPr txBox="1"/>
              <p:nvPr/>
            </p:nvSpPr>
            <p:spPr>
              <a:xfrm>
                <a:off x="735928" y="5237070"/>
                <a:ext cx="47448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D751A5-9F2A-D1A6-D5EE-90580E6ED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8" y="5237070"/>
                <a:ext cx="474485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2CC82-35DA-1686-997C-5751EBD032A5}"/>
                  </a:ext>
                </a:extLst>
              </p:cNvPr>
              <p:cNvSpPr txBox="1"/>
              <p:nvPr/>
            </p:nvSpPr>
            <p:spPr>
              <a:xfrm>
                <a:off x="735928" y="6033967"/>
                <a:ext cx="47448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2CC82-35DA-1686-997C-5751EBD0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28" y="6033967"/>
                <a:ext cx="4744863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8CD41-9660-6E7E-9987-59A063353CE4}"/>
                  </a:ext>
                </a:extLst>
              </p:cNvPr>
              <p:cNvSpPr txBox="1"/>
              <p:nvPr/>
            </p:nvSpPr>
            <p:spPr>
              <a:xfrm>
                <a:off x="6173337" y="3414728"/>
                <a:ext cx="5977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⟩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36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48CD41-9660-6E7E-9987-59A063353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37" y="3414728"/>
                <a:ext cx="597771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F54A1F1-A299-37BE-0D2D-3654BA8E6A82}"/>
              </a:ext>
            </a:extLst>
          </p:cNvPr>
          <p:cNvGrpSpPr/>
          <p:nvPr/>
        </p:nvGrpSpPr>
        <p:grpSpPr>
          <a:xfrm>
            <a:off x="6660445" y="4127807"/>
            <a:ext cx="5433229" cy="978355"/>
            <a:chOff x="6660445" y="4127807"/>
            <a:chExt cx="5433229" cy="9783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1DDE59-7C82-2B49-25EC-F61E377B2285}"/>
                </a:ext>
              </a:extLst>
            </p:cNvPr>
            <p:cNvGrpSpPr/>
            <p:nvPr/>
          </p:nvGrpSpPr>
          <p:grpSpPr>
            <a:xfrm>
              <a:off x="6660445" y="4127807"/>
              <a:ext cx="1684645" cy="978355"/>
              <a:chOff x="621827" y="4236991"/>
              <a:chExt cx="1684645" cy="9783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7F5D04-386D-BEC5-0F94-F11CE2BC15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1827" y="4569015"/>
                    <a:ext cx="168464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en-CA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57F5D04-386D-BEC5-0F94-F11CE2BC1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827" y="4569015"/>
                    <a:ext cx="1684645" cy="646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B93E72FB-1B98-8FDC-CA8F-BE7186A9443E}"/>
                  </a:ext>
                </a:extLst>
              </p:cNvPr>
              <p:cNvSpPr/>
              <p:nvPr/>
            </p:nvSpPr>
            <p:spPr>
              <a:xfrm rot="5400000">
                <a:off x="1327893" y="3781506"/>
                <a:ext cx="332024" cy="1242994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1A0AEF-0A78-1149-3A29-AF1DA0C38796}"/>
                </a:ext>
              </a:extLst>
            </p:cNvPr>
            <p:cNvGrpSpPr/>
            <p:nvPr/>
          </p:nvGrpSpPr>
          <p:grpSpPr>
            <a:xfrm>
              <a:off x="10409029" y="4127807"/>
              <a:ext cx="1684645" cy="978355"/>
              <a:chOff x="4370411" y="4236991"/>
              <a:chExt cx="1684645" cy="9783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C904730-4CB2-D122-B6E4-11354DD2B6E1}"/>
                      </a:ext>
                    </a:extLst>
                  </p:cNvPr>
                  <p:cNvSpPr txBox="1"/>
                  <p:nvPr/>
                </p:nvSpPr>
                <p:spPr>
                  <a:xfrm>
                    <a:off x="4370411" y="4569015"/>
                    <a:ext cx="168464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oMath>
                      </m:oMathPara>
                    </a14:m>
                    <a:endParaRPr lang="en-CA" sz="3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C904730-4CB2-D122-B6E4-11354DD2B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0411" y="4569015"/>
                    <a:ext cx="1684645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AC7B7767-DA52-7D84-A3EC-A7EED64D9C65}"/>
                  </a:ext>
                </a:extLst>
              </p:cNvPr>
              <p:cNvSpPr/>
              <p:nvPr/>
            </p:nvSpPr>
            <p:spPr>
              <a:xfrm rot="5400000">
                <a:off x="5076477" y="3781506"/>
                <a:ext cx="332024" cy="1242994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DC8F02-26E2-F23A-CAF3-3200E828123C}"/>
                  </a:ext>
                </a:extLst>
              </p:cNvPr>
              <p:cNvSpPr txBox="1"/>
              <p:nvPr/>
            </p:nvSpPr>
            <p:spPr>
              <a:xfrm>
                <a:off x="6902800" y="5237070"/>
                <a:ext cx="47448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2DC8F02-26E2-F23A-CAF3-3200E8281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00" y="5237070"/>
                <a:ext cx="4744857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5CECF-CDD2-E9D2-FDFD-7835B9A791E6}"/>
                  </a:ext>
                </a:extLst>
              </p:cNvPr>
              <p:cNvSpPr txBox="1"/>
              <p:nvPr/>
            </p:nvSpPr>
            <p:spPr>
              <a:xfrm>
                <a:off x="6902800" y="6033967"/>
                <a:ext cx="474486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C5CECF-CDD2-E9D2-FDFD-7835B9A79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00" y="6033967"/>
                <a:ext cx="4744863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14760D6-7A9F-2AF1-B46B-9117D74EE6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7520" y="3458160"/>
              <a:ext cx="8855640" cy="336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14760D6-7A9F-2AF1-B46B-9117D74EE6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160" y="3448800"/>
                <a:ext cx="8874360" cy="338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486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68"/>
    </mc:Choice>
    <mc:Fallback xmlns="">
      <p:transition spd="slow" advTm="49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9" grpId="0"/>
      <p:bldP spid="20" grpId="0"/>
      <p:bldP spid="2" grpId="0"/>
      <p:bldP spid="21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63139-9775-30EF-9CAC-F28EF6CA097E}"/>
                  </a:ext>
                </a:extLst>
              </p:cNvPr>
              <p:cNvSpPr txBox="1"/>
              <p:nvPr/>
            </p:nvSpPr>
            <p:spPr>
              <a:xfrm>
                <a:off x="88491" y="-12874"/>
                <a:ext cx="6095999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7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57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63139-9775-30EF-9CAC-F28EF6CA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-12874"/>
                <a:ext cx="6095999" cy="969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4D3E5-5C3C-7EE1-1803-4BDCB0FECEEB}"/>
                  </a:ext>
                </a:extLst>
              </p:cNvPr>
              <p:cNvSpPr txBox="1"/>
              <p:nvPr/>
            </p:nvSpPr>
            <p:spPr>
              <a:xfrm>
                <a:off x="72995" y="1253250"/>
                <a:ext cx="120460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 eigenvectors are </a:t>
                </a:r>
                <a:r>
                  <a:rPr lang="en-GB" sz="5400" u="sng" dirty="0">
                    <a:solidFill>
                      <a:schemeClr val="tx1"/>
                    </a:solidFill>
                  </a:rPr>
                  <a:t>normalized</a:t>
                </a:r>
                <a:r>
                  <a:rPr lang="en-GB" sz="5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4D3E5-5C3C-7EE1-1803-4BDCB0F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" y="1253250"/>
                <a:ext cx="12046009" cy="923330"/>
              </a:xfrm>
              <a:prstGeom prst="rect">
                <a:avLst/>
              </a:prstGeom>
              <a:blipFill>
                <a:blip r:embed="rId4"/>
                <a:stretch>
                  <a:fillRect l="-2733" t="-17881" r="-253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79AAF-90E6-B597-E7E7-3E14877FDA5E}"/>
                  </a:ext>
                </a:extLst>
              </p:cNvPr>
              <p:cNvSpPr txBox="1"/>
              <p:nvPr/>
            </p:nvSpPr>
            <p:spPr>
              <a:xfrm>
                <a:off x="6227989" y="-12874"/>
                <a:ext cx="6023005" cy="96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57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79AAF-90E6-B597-E7E7-3E14877FD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89" y="-12874"/>
                <a:ext cx="6023005" cy="96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B1DF952-FEFF-5E5A-B43F-BAC99EB99578}"/>
              </a:ext>
            </a:extLst>
          </p:cNvPr>
          <p:cNvGrpSpPr/>
          <p:nvPr/>
        </p:nvGrpSpPr>
        <p:grpSpPr>
          <a:xfrm>
            <a:off x="1496588" y="1554079"/>
            <a:ext cx="8266844" cy="5825530"/>
            <a:chOff x="1496588" y="1554079"/>
            <a:chExt cx="8266844" cy="582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0F128F-4921-F3BB-D4C7-879C185E8942}"/>
                    </a:ext>
                  </a:extLst>
                </p:cNvPr>
                <p:cNvSpPr txBox="1"/>
                <p:nvPr/>
              </p:nvSpPr>
              <p:spPr>
                <a:xfrm>
                  <a:off x="1496588" y="3879301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0F128F-4921-F3BB-D4C7-879C185E8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588" y="3879301"/>
                  <a:ext cx="8237347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A16E61-D049-4218-3909-7DEF119DE086}"/>
                    </a:ext>
                  </a:extLst>
                </p:cNvPr>
                <p:cNvSpPr txBox="1"/>
                <p:nvPr/>
              </p:nvSpPr>
              <p:spPr>
                <a:xfrm>
                  <a:off x="1526085" y="5064882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−1|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A16E61-D049-4218-3909-7DEF119DE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085" y="5064882"/>
                  <a:ext cx="8237347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EFBC95-8254-C1C0-D0BE-0A6C8F369B7A}"/>
                    </a:ext>
                  </a:extLst>
                </p:cNvPr>
                <p:cNvSpPr txBox="1"/>
                <p:nvPr/>
              </p:nvSpPr>
              <p:spPr>
                <a:xfrm>
                  <a:off x="1526085" y="2756933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EFBC95-8254-C1C0-D0BE-0A6C8F369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085" y="2756933"/>
                  <a:ext cx="8237347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B6AEA2-7A9C-DDA1-F4A7-1CCEA1B9779D}"/>
                    </a:ext>
                  </a:extLst>
                </p:cNvPr>
                <p:cNvSpPr txBox="1"/>
                <p:nvPr/>
              </p:nvSpPr>
              <p:spPr>
                <a:xfrm>
                  <a:off x="3717636" y="5517561"/>
                  <a:ext cx="1532790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115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B6AEA2-7A9C-DDA1-F4A7-1CCEA1B97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36" y="5517561"/>
                  <a:ext cx="1532790" cy="1862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7FD67-D5C1-DC88-17B5-244D131F50B3}"/>
                    </a:ext>
                  </a:extLst>
                </p:cNvPr>
                <p:cNvSpPr txBox="1"/>
                <p:nvPr/>
              </p:nvSpPr>
              <p:spPr>
                <a:xfrm>
                  <a:off x="3747133" y="1554079"/>
                  <a:ext cx="1532790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115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7FD67-D5C1-DC88-17B5-244D131F5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133" y="1554079"/>
                  <a:ext cx="1532790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74D3B4-7FAC-BDE5-FAB3-4D776044FD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2200" y="-42480"/>
              <a:ext cx="6966000" cy="628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74D3B4-7FAC-BDE5-FAB3-4D776044FD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2840" y="-51840"/>
                <a:ext cx="6984720" cy="630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438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559D5-601D-1D9E-7C57-0A842D664AC9}"/>
                  </a:ext>
                </a:extLst>
              </p:cNvPr>
              <p:cNvSpPr txBox="1"/>
              <p:nvPr/>
            </p:nvSpPr>
            <p:spPr>
              <a:xfrm>
                <a:off x="104775" y="2522160"/>
                <a:ext cx="5924549" cy="327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559D5-601D-1D9E-7C57-0A842D66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" y="2522160"/>
                <a:ext cx="5924549" cy="327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6080D-7FCF-E28D-74B2-26D3F2472C1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Assume that all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800" dirty="0">
                    <a:solidFill>
                      <a:srgbClr val="00B0F0"/>
                    </a:solidFill>
                  </a:rPr>
                  <a:t> </a:t>
                </a:r>
                <a:r>
                  <a:rPr lang="en-GB" sz="4800" dirty="0"/>
                  <a:t>are normalized: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4800" dirty="0"/>
                  <a:t> .</a:t>
                </a:r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6080D-7FCF-E28D-74B2-26D3F2472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blipFill>
                <a:blip r:embed="rId4"/>
                <a:stretch>
                  <a:fillRect l="-2250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B91CD-D064-6A8D-E4DB-190EE650D12B}"/>
                  </a:ext>
                </a:extLst>
              </p:cNvPr>
              <p:cNvSpPr txBox="1"/>
              <p:nvPr/>
            </p:nvSpPr>
            <p:spPr>
              <a:xfrm>
                <a:off x="381000" y="5828550"/>
                <a:ext cx="5391149" cy="9464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sSubSup>
                      <m:sSub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B91CD-D064-6A8D-E4DB-190EE650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828550"/>
                <a:ext cx="5391149" cy="9464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C3665-DFF0-38A8-6573-9161E97C0C2F}"/>
                  </a:ext>
                </a:extLst>
              </p:cNvPr>
              <p:cNvSpPr txBox="1"/>
              <p:nvPr/>
            </p:nvSpPr>
            <p:spPr>
              <a:xfrm>
                <a:off x="171448" y="1572755"/>
                <a:ext cx="50863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400" dirty="0"/>
                  <a:t>:</a:t>
                </a:r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C3665-DFF0-38A8-6573-9161E97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8" y="1572755"/>
                <a:ext cx="5086351" cy="923330"/>
              </a:xfrm>
              <a:prstGeom prst="rect">
                <a:avLst/>
              </a:prstGeom>
              <a:blipFill>
                <a:blip r:embed="rId6"/>
                <a:stretch>
                  <a:fillRect l="-635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8A5947-53B4-555A-1B4D-26CD61986081}"/>
                  </a:ext>
                </a:extLst>
              </p:cNvPr>
              <p:cNvSpPr txBox="1"/>
              <p:nvPr/>
            </p:nvSpPr>
            <p:spPr>
              <a:xfrm>
                <a:off x="6334125" y="1720489"/>
                <a:ext cx="5686427" cy="42338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Bra vector:</a:t>
                </a:r>
              </a:p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⟩"/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6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  <m:sup>
                        <m:r>
                          <a:rPr lang="en-CA" sz="6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8A5947-53B4-555A-1B4D-26CD6198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5" y="1720489"/>
                <a:ext cx="5686427" cy="4233851"/>
              </a:xfrm>
              <a:prstGeom prst="rect">
                <a:avLst/>
              </a:prstGeom>
              <a:blipFill>
                <a:blip r:embed="rId7"/>
                <a:stretch>
                  <a:fillRect l="-6922" t="-44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B61674-844A-4262-504D-9F4218EE9DC9}"/>
              </a:ext>
            </a:extLst>
          </p:cNvPr>
          <p:cNvCxnSpPr>
            <a:cxnSpLocks/>
          </p:cNvCxnSpPr>
          <p:nvPr/>
        </p:nvCxnSpPr>
        <p:spPr>
          <a:xfrm flipH="1">
            <a:off x="0" y="15696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5D8A33-2406-DF72-F47E-7B8FF2FBC6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9040" y="2490840"/>
              <a:ext cx="9811080" cy="4265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5D8A33-2406-DF72-F47E-7B8FF2FBC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680" y="2481480"/>
                <a:ext cx="9829800" cy="4284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45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84"/>
    </mc:Choice>
    <mc:Fallback xmlns="">
      <p:transition spd="slow" advTm="7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9" grpId="0"/>
      <p:bldP spid="10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559D5-601D-1D9E-7C57-0A842D664AC9}"/>
                  </a:ext>
                </a:extLst>
              </p:cNvPr>
              <p:cNvSpPr txBox="1"/>
              <p:nvPr/>
            </p:nvSpPr>
            <p:spPr>
              <a:xfrm>
                <a:off x="104775" y="2522160"/>
                <a:ext cx="5924549" cy="327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9559D5-601D-1D9E-7C57-0A842D66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" y="2522160"/>
                <a:ext cx="5924549" cy="327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2D0B0-89FD-55DA-0F85-24828990B7F3}"/>
                  </a:ext>
                </a:extLst>
              </p:cNvPr>
              <p:cNvSpPr txBox="1"/>
              <p:nvPr/>
            </p:nvSpPr>
            <p:spPr>
              <a:xfrm>
                <a:off x="6200775" y="2522160"/>
                <a:ext cx="5924549" cy="316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1|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2D0B0-89FD-55DA-0F85-24828990B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75" y="2522160"/>
                <a:ext cx="5924549" cy="3162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6080D-7FCF-E28D-74B2-26D3F2472C1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Assume that all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800" dirty="0">
                    <a:solidFill>
                      <a:srgbClr val="00B0F0"/>
                    </a:solidFill>
                  </a:rPr>
                  <a:t> </a:t>
                </a:r>
                <a:r>
                  <a:rPr lang="en-GB" sz="4800" dirty="0"/>
                  <a:t>are normalized: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4800" dirty="0"/>
                  <a:t> .</a:t>
                </a:r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16080D-7FCF-E28D-74B2-26D3F2472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blipFill>
                <a:blip r:embed="rId5"/>
                <a:stretch>
                  <a:fillRect l="-2250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B91CD-D064-6A8D-E4DB-190EE650D12B}"/>
                  </a:ext>
                </a:extLst>
              </p:cNvPr>
              <p:cNvSpPr txBox="1"/>
              <p:nvPr/>
            </p:nvSpPr>
            <p:spPr>
              <a:xfrm>
                <a:off x="381000" y="5828550"/>
                <a:ext cx="5391149" cy="9464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sSubSup>
                      <m:sSubSup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EB91CD-D064-6A8D-E4DB-190EE650D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828550"/>
                <a:ext cx="5391149" cy="9464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93DCD-9DD4-2B95-06A2-6F697AD1452E}"/>
                  </a:ext>
                </a:extLst>
              </p:cNvPr>
              <p:cNvSpPr txBox="1"/>
              <p:nvPr/>
            </p:nvSpPr>
            <p:spPr>
              <a:xfrm>
                <a:off x="6457950" y="5876736"/>
                <a:ext cx="5391149" cy="8501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sSubSup>
                      <m:sSubSup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i="1" dirty="0">
                    <a:solidFill>
                      <a:srgbClr val="FF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993DCD-9DD4-2B95-06A2-6F697AD14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5876736"/>
                <a:ext cx="5391149" cy="850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C3665-DFF0-38A8-6573-9161E97C0C2F}"/>
                  </a:ext>
                </a:extLst>
              </p:cNvPr>
              <p:cNvSpPr txBox="1"/>
              <p:nvPr/>
            </p:nvSpPr>
            <p:spPr>
              <a:xfrm>
                <a:off x="171448" y="1572755"/>
                <a:ext cx="50863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400" dirty="0"/>
                  <a:t>:</a:t>
                </a:r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C3665-DFF0-38A8-6573-9161E97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8" y="1572755"/>
                <a:ext cx="5086351" cy="923330"/>
              </a:xfrm>
              <a:prstGeom prst="rect">
                <a:avLst/>
              </a:prstGeom>
              <a:blipFill>
                <a:blip r:embed="rId8"/>
                <a:stretch>
                  <a:fillRect l="-635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8A5947-53B4-555A-1B4D-26CD61986081}"/>
                  </a:ext>
                </a:extLst>
              </p:cNvPr>
              <p:cNvSpPr txBox="1"/>
              <p:nvPr/>
            </p:nvSpPr>
            <p:spPr>
              <a:xfrm>
                <a:off x="6267451" y="1572755"/>
                <a:ext cx="47815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Norm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400" dirty="0"/>
                  <a:t>:</a:t>
                </a:r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8A5947-53B4-555A-1B4D-26CD6198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1" y="1572755"/>
                <a:ext cx="4781549" cy="923330"/>
              </a:xfrm>
              <a:prstGeom prst="rect">
                <a:avLst/>
              </a:prstGeom>
              <a:blipFill>
                <a:blip r:embed="rId9"/>
                <a:stretch>
                  <a:fillRect l="-6752" t="-17881" r="-4586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B61674-844A-4262-504D-9F4218EE9DC9}"/>
              </a:ext>
            </a:extLst>
          </p:cNvPr>
          <p:cNvCxnSpPr>
            <a:cxnSpLocks/>
          </p:cNvCxnSpPr>
          <p:nvPr/>
        </p:nvCxnSpPr>
        <p:spPr>
          <a:xfrm flipH="1">
            <a:off x="0" y="15696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01AD36-8FFE-90E7-320C-AF4B251C87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85000" y="6612480"/>
              <a:ext cx="1115280" cy="4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01AD36-8FFE-90E7-320C-AF4B251C8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75640" y="6603120"/>
                <a:ext cx="1134000" cy="6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68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46">
        <p:fade/>
      </p:transition>
    </mc:Choice>
    <mc:Fallback xmlns="">
      <p:transition spd="med" advTm="1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/>
              <p:nvPr/>
            </p:nvSpPr>
            <p:spPr>
              <a:xfrm>
                <a:off x="69229" y="2698954"/>
                <a:ext cx="12053544" cy="425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9" y="2698954"/>
                <a:ext cx="12053544" cy="4258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881083"/>
                  </p:ext>
                </p:extLst>
              </p:nvPr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881083"/>
                  </p:ext>
                </p:extLst>
              </p:nvPr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690" r="-268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101389" r="-268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200000" r="-268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223074"/>
                  </p:ext>
                </p:extLst>
              </p:nvPr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Generators of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400" baseline="0" dirty="0"/>
                            <a:t> </a:t>
                          </a:r>
                          <a:r>
                            <a:rPr lang="en-GB" sz="4400" dirty="0"/>
                            <a:t>are </a:t>
                          </a:r>
                          <a:br>
                            <a:rPr lang="en-GB" sz="4400" dirty="0"/>
                          </a:br>
                          <a:r>
                            <a:rPr lang="en-GB" sz="4400" dirty="0"/>
                            <a:t>anti-Hermitian</a:t>
                          </a:r>
                          <a:endParaRPr lang="en-CA" sz="4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2223074"/>
                  </p:ext>
                </p:extLst>
              </p:nvPr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4" t="-6557" r="-168" b="-79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2" t="-136842" r="-200756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36842" r="-100251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504" t="-136842" r="-504" b="-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380DC4-9AA5-DB68-2619-9F80CA1E4D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7280" y="95400"/>
              <a:ext cx="11385720" cy="66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380DC4-9AA5-DB68-2619-9F80CA1E4D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6640" y="86040"/>
                <a:ext cx="11404440" cy="6672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48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23"/>
    </mc:Choice>
    <mc:Fallback xmlns=""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/>
              <p:nvPr/>
            </p:nvSpPr>
            <p:spPr>
              <a:xfrm>
                <a:off x="-48760" y="2787445"/>
                <a:ext cx="9900683" cy="4075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60" y="2787445"/>
                <a:ext cx="9900683" cy="4075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690" r="-268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101389" r="-268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200000" r="-268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Generators of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400" baseline="0" dirty="0"/>
                            <a:t> </a:t>
                          </a:r>
                          <a:r>
                            <a:rPr lang="en-GB" sz="4400" dirty="0"/>
                            <a:t>are </a:t>
                          </a:r>
                          <a:br>
                            <a:rPr lang="en-GB" sz="4400" dirty="0"/>
                          </a:br>
                          <a:r>
                            <a:rPr lang="en-GB" sz="4400" dirty="0"/>
                            <a:t>anti-Hermitian</a:t>
                          </a:r>
                          <a:endParaRPr lang="en-CA" sz="4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4" t="-6557" r="-168" b="-79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2" t="-136842" r="-200756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36842" r="-100251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504" t="-136842" r="-504" b="-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CF9B3-F101-3961-E0F2-FE70FC0C3C1B}"/>
                  </a:ext>
                </a:extLst>
              </p:cNvPr>
              <p:cNvSpPr txBox="1"/>
              <p:nvPr/>
            </p:nvSpPr>
            <p:spPr>
              <a:xfrm>
                <a:off x="8320148" y="4552365"/>
                <a:ext cx="3773128" cy="22171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0CF9B3-F101-3961-E0F2-FE70FC0C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48" y="4552365"/>
                <a:ext cx="3773128" cy="22171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8334DD-4069-FE82-6280-80D0661DCE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760" y="1752480"/>
              <a:ext cx="11924280" cy="5075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8334DD-4069-FE82-6280-80D0661DCE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00" y="1743120"/>
                <a:ext cx="11943000" cy="509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918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777">
        <p:fade/>
      </p:transition>
    </mc:Choice>
    <mc:Fallback xmlns="">
      <p:transition spd="med" advTm="54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4" t="-690" r="-268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4" t="-101389" r="-268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4" t="-200000" r="-268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Generators of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400" baseline="0" dirty="0"/>
                            <a:t> </a:t>
                          </a:r>
                          <a:r>
                            <a:rPr lang="en-GB" sz="4400" dirty="0"/>
                            <a:t>are </a:t>
                          </a:r>
                          <a:br>
                            <a:rPr lang="en-GB" sz="4400" dirty="0"/>
                          </a:br>
                          <a:r>
                            <a:rPr lang="en-GB" sz="4400" dirty="0"/>
                            <a:t>anti-Hermitian</a:t>
                          </a:r>
                          <a:endParaRPr lang="en-CA" sz="4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4" t="-6557" r="-168" b="-79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2" t="-136842" r="-200756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36842" r="-100251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504" t="-136842" r="-504" b="-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0DA93-E541-3D1B-B4D4-D5C936ACDF7C}"/>
                  </a:ext>
                </a:extLst>
              </p:cNvPr>
              <p:cNvSpPr txBox="1"/>
              <p:nvPr/>
            </p:nvSpPr>
            <p:spPr>
              <a:xfrm>
                <a:off x="69229" y="2698954"/>
                <a:ext cx="12053544" cy="4258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0DA93-E541-3D1B-B4D4-D5C936ACD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9" y="2698954"/>
                <a:ext cx="12053544" cy="4258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79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1"/>
    </mc:Choice>
    <mc:Fallback xmlns="">
      <p:transition spd="slow" advTm="393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/>
              <p:nvPr/>
            </p:nvSpPr>
            <p:spPr>
              <a:xfrm>
                <a:off x="-78256" y="2787445"/>
                <a:ext cx="9723702" cy="4119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sSub>
                          <m:sSubPr>
                            <m:ctrlP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d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9166F-AAB3-80E5-B908-27E23F6F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256" y="2787445"/>
                <a:ext cx="9723702" cy="4119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C3BC24A-0C71-5930-15C6-FE76BACC0E2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690" r="-268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101389" r="-268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200000" r="-268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Generators of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400" baseline="0" dirty="0"/>
                            <a:t> </a:t>
                          </a:r>
                          <a:r>
                            <a:rPr lang="en-GB" sz="4400" dirty="0"/>
                            <a:t>are </a:t>
                          </a:r>
                          <a:br>
                            <a:rPr lang="en-GB" sz="4400" dirty="0"/>
                          </a:br>
                          <a:r>
                            <a:rPr lang="en-GB" sz="4400" dirty="0"/>
                            <a:t>anti-Hermitian</a:t>
                          </a:r>
                          <a:endParaRPr lang="en-CA" sz="4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CB02504-654D-9CA2-7450-F77CBC9414E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84" t="-6557" r="-168" b="-79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52" t="-136842" r="-200756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36842" r="-100251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504" t="-136842" r="-504" b="-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20935-4533-E626-F45E-B529CAD7F8AD}"/>
                  </a:ext>
                </a:extLst>
              </p:cNvPr>
              <p:cNvSpPr txBox="1"/>
              <p:nvPr/>
            </p:nvSpPr>
            <p:spPr>
              <a:xfrm>
                <a:off x="8320148" y="4552365"/>
                <a:ext cx="3773128" cy="22171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020935-4533-E626-F45E-B529CAD7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48" y="4552365"/>
                <a:ext cx="3773128" cy="22171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DC2BA22-1854-E05F-3AE5-CC38A3211E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16760" y="6114240"/>
              <a:ext cx="661680" cy="577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DC2BA22-1854-E05F-3AE5-CC38A3211E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7400" y="6104880"/>
                <a:ext cx="680400" cy="59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832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16">
        <p:fade/>
      </p:transition>
    </mc:Choice>
    <mc:Fallback xmlns="">
      <p:transition spd="med" advTm="10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4949" y="114794"/>
              <a:ext cx="1562102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102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4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EC5C7EE-FB79-3150-A61C-93682CFC96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14949" y="114794"/>
              <a:ext cx="1562102" cy="6610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102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</a:tblGrid>
                  <a:tr h="11017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800" dirty="0"/>
                            <a:t>Spin</a:t>
                          </a:r>
                          <a:endParaRPr lang="en-CA" sz="48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" t="-100552" r="-775" b="-4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" t="-200552" r="-775" b="-3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" t="-300552" r="-775" b="-2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" t="-400552" r="-775" b="-10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  <a:tr h="11017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88" t="-500552" r="-775" b="-1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27521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499B7C-877F-0E0B-E618-1E0540C133FB}"/>
              </a:ext>
            </a:extLst>
          </p:cNvPr>
          <p:cNvGrpSpPr/>
          <p:nvPr/>
        </p:nvGrpSpPr>
        <p:grpSpPr>
          <a:xfrm>
            <a:off x="0" y="1790700"/>
            <a:ext cx="5332050" cy="4362450"/>
            <a:chOff x="0" y="1790700"/>
            <a:chExt cx="5332050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/>
                <p:nvPr/>
              </p:nvSpPr>
              <p:spPr>
                <a:xfrm>
                  <a:off x="0" y="2857500"/>
                  <a:ext cx="4175848" cy="1877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GB" sz="1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CA" sz="1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762CF8-A0F9-16EC-6EA1-54D5FB21F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857500"/>
                  <a:ext cx="4175848" cy="187743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43640F-A072-F4A1-20E3-08A152327E22}"/>
                </a:ext>
              </a:extLst>
            </p:cNvPr>
            <p:cNvGrpSpPr/>
            <p:nvPr/>
          </p:nvGrpSpPr>
          <p:grpSpPr>
            <a:xfrm flipH="1">
              <a:off x="4192949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EE57D0D-749D-6D25-4362-F134AEE44BBA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1B87EEEF-A94E-48A6-736E-32B4D9DF4D46}"/>
                  </a:ext>
                </a:extLst>
              </p:cNvPr>
              <p:cNvCxnSpPr/>
              <p:nvPr/>
            </p:nvCxnSpPr>
            <p:spPr>
              <a:xfrm flipH="1">
                <a:off x="6877051" y="29146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03F56B-5C68-E36D-F4F4-91B171D70421}"/>
                  </a:ext>
                </a:extLst>
              </p:cNvPr>
              <p:cNvCxnSpPr/>
              <p:nvPr/>
            </p:nvCxnSpPr>
            <p:spPr>
              <a:xfrm flipH="1">
                <a:off x="6877051" y="50863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8532E0-65F7-93F5-F1D6-335F5E02AAB8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18B840F-73FA-AEAD-E522-5DCA0CC618E5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00518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97B002-1CE3-C66F-6AF0-33BB0E234308}"/>
              </a:ext>
            </a:extLst>
          </p:cNvPr>
          <p:cNvGrpSpPr/>
          <p:nvPr/>
        </p:nvGrpSpPr>
        <p:grpSpPr>
          <a:xfrm>
            <a:off x="6877051" y="1790700"/>
            <a:ext cx="5314949" cy="4362450"/>
            <a:chOff x="6877051" y="1790700"/>
            <a:chExt cx="5314949" cy="436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/>
                <p:nvPr/>
              </p:nvSpPr>
              <p:spPr>
                <a:xfrm>
                  <a:off x="8210550" y="2857500"/>
                  <a:ext cx="3981450" cy="1877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1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1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CA" sz="116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00D43E-53D8-9429-C56A-896AB2522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550" y="2857500"/>
                  <a:ext cx="3981450" cy="18774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446113-74A9-1669-E28D-3D98C9AADB26}"/>
                </a:ext>
              </a:extLst>
            </p:cNvPr>
            <p:cNvGrpSpPr/>
            <p:nvPr/>
          </p:nvGrpSpPr>
          <p:grpSpPr>
            <a:xfrm>
              <a:off x="6877051" y="1790700"/>
              <a:ext cx="1139101" cy="4362450"/>
              <a:chOff x="6877051" y="1790700"/>
              <a:chExt cx="838200" cy="436245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9ADE96C-56AD-1D9A-17DB-E0FE89E250C2}"/>
                  </a:ext>
                </a:extLst>
              </p:cNvPr>
              <p:cNvCxnSpPr/>
              <p:nvPr/>
            </p:nvCxnSpPr>
            <p:spPr>
              <a:xfrm flipH="1">
                <a:off x="6877051" y="17907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6C1799E-508B-3DF1-334A-BDB197C26B6D}"/>
                  </a:ext>
                </a:extLst>
              </p:cNvPr>
              <p:cNvCxnSpPr/>
              <p:nvPr/>
            </p:nvCxnSpPr>
            <p:spPr>
              <a:xfrm flipH="1">
                <a:off x="6877051" y="396240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25BACEB-E8EA-0DEE-7569-D9E2B24402CA}"/>
                  </a:ext>
                </a:extLst>
              </p:cNvPr>
              <p:cNvCxnSpPr/>
              <p:nvPr/>
            </p:nvCxnSpPr>
            <p:spPr>
              <a:xfrm flipH="1">
                <a:off x="6877051" y="6153150"/>
                <a:ext cx="838200" cy="0"/>
              </a:xfrm>
              <a:prstGeom prst="straightConnector1">
                <a:avLst/>
              </a:prstGeom>
              <a:ln w="152400">
                <a:solidFill>
                  <a:srgbClr val="B84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523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9"/>
    </mc:Choice>
    <mc:Fallback xmlns="">
      <p:transition spd="slow" advTm="1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9F0117-07C1-3334-FA16-771635F5C44B}"/>
                  </a:ext>
                </a:extLst>
              </p:cNvPr>
              <p:cNvSpPr txBox="1"/>
              <p:nvPr/>
            </p:nvSpPr>
            <p:spPr>
              <a:xfrm>
                <a:off x="747453" y="3465513"/>
                <a:ext cx="10697094" cy="2581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9F0117-07C1-3334-FA16-771635F5C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53" y="3465513"/>
                <a:ext cx="10697094" cy="2581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A382528-070B-56AE-E386-FF5DD7CC41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A382528-070B-56AE-E386-FF5DD7CC41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228" y="88491"/>
              <a:ext cx="4549227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922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690" r="-268" b="-20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101389" r="-268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4" t="-200000" r="-268" b="-2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D586DC2-D368-9149-13D1-7F884E2C83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sz="4400" dirty="0"/>
                            <a:t>Generators of </a:t>
                          </a:r>
                          <a14:m>
                            <m:oMath xmlns:m="http://schemas.openxmlformats.org/officeDocument/2006/math"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𝔰𝔲</m:t>
                              </m:r>
                              <m:d>
                                <m:d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400" baseline="0" dirty="0"/>
                            <a:t> </a:t>
                          </a:r>
                          <a:r>
                            <a:rPr lang="en-GB" sz="4400" dirty="0"/>
                            <a:t>are </a:t>
                          </a:r>
                          <a:br>
                            <a:rPr lang="en-GB" sz="4400" dirty="0"/>
                          </a:br>
                          <a:r>
                            <a:rPr lang="en-GB" sz="4400" dirty="0"/>
                            <a:t>anti-Hermitian</a:t>
                          </a:r>
                          <a:endParaRPr lang="en-CA" sz="4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GB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  <m:sup>
                                    <m:r>
                                      <a:rPr lang="en-CA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†</m:t>
                                    </m:r>
                                  </m:sup>
                                </m:sSub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D586DC2-D368-9149-13D1-7F884E2C83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63691" y="88490"/>
              <a:ext cx="7259082" cy="264204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19694">
                      <a:extLst>
                        <a:ext uri="{9D8B030D-6E8A-4147-A177-3AD203B41FA5}">
                          <a16:colId xmlns:a16="http://schemas.microsoft.com/office/drawing/2014/main" val="1111028111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3864582533"/>
                        </a:ext>
                      </a:extLst>
                    </a:gridCol>
                    <a:gridCol w="2419694">
                      <a:extLst>
                        <a:ext uri="{9D8B030D-6E8A-4147-A177-3AD203B41FA5}">
                          <a16:colId xmlns:a16="http://schemas.microsoft.com/office/drawing/2014/main" val="467916866"/>
                        </a:ext>
                      </a:extLst>
                    </a:gridCol>
                  </a:tblGrid>
                  <a:tr h="148398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4" t="-6557" r="-168" b="-7909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79212"/>
                      </a:ext>
                    </a:extLst>
                  </a:tr>
                  <a:tr h="11580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2" t="-136842" r="-200756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36842" r="-100251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504" t="-136842" r="-504" b="-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4701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83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4"/>
    </mc:Choice>
    <mc:Fallback xmlns="">
      <p:transition spd="slow" advTm="3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2A3E-02C1-BEB2-D56D-B4474A88798F}"/>
              </a:ext>
            </a:extLst>
          </p:cNvPr>
          <p:cNvSpPr txBox="1"/>
          <p:nvPr/>
        </p:nvSpPr>
        <p:spPr>
          <a:xfrm>
            <a:off x="88490" y="-176982"/>
            <a:ext cx="746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Casimir Operator</a:t>
            </a:r>
            <a:endParaRPr lang="en-CA" sz="8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/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/>
              <p:nvPr/>
            </p:nvSpPr>
            <p:spPr>
              <a:xfrm>
                <a:off x="6730709" y="2938333"/>
                <a:ext cx="5461291" cy="3749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09" y="2938333"/>
                <a:ext cx="5461291" cy="3749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/>
              <p:nvPr/>
            </p:nvSpPr>
            <p:spPr>
              <a:xfrm>
                <a:off x="38100" y="3153769"/>
                <a:ext cx="690224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u="sng" dirty="0"/>
                  <a:t>NOT</a:t>
                </a:r>
                <a:r>
                  <a:rPr lang="en-GB" sz="5400" dirty="0"/>
                  <a:t> a member of the 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54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Part of “Universal Enveloping Algebra”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2E67A7-65A6-34BE-0820-CA0065D1D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3153769"/>
                <a:ext cx="6902244" cy="3416320"/>
              </a:xfrm>
              <a:prstGeom prst="rect">
                <a:avLst/>
              </a:prstGeom>
              <a:blipFill>
                <a:blip r:embed="rId6"/>
                <a:stretch>
                  <a:fillRect l="-4237" t="-4991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210D9A-433A-5A9D-8ACA-FBEA37A575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800" y="2703960"/>
              <a:ext cx="11025000" cy="18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210D9A-433A-5A9D-8ACA-FBEA37A57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440" y="2694600"/>
                <a:ext cx="11043720" cy="198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74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6"/>
    </mc:Choice>
    <mc:Fallback xmlns="">
      <p:transition spd="slow" advTm="4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44E175-6BEB-9B8F-AE05-8265359C3CC6}"/>
              </a:ext>
            </a:extLst>
          </p:cNvPr>
          <p:cNvSpPr txBox="1"/>
          <p:nvPr/>
        </p:nvSpPr>
        <p:spPr>
          <a:xfrm>
            <a:off x="264695" y="0"/>
            <a:ext cx="6216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1. Self-commutator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C1685-7F56-B2DD-77E7-79FA29194AC5}"/>
              </a:ext>
            </a:extLst>
          </p:cNvPr>
          <p:cNvSpPr txBox="1"/>
          <p:nvPr/>
        </p:nvSpPr>
        <p:spPr>
          <a:xfrm>
            <a:off x="264695" y="2308121"/>
            <a:ext cx="10096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2. “Product” Rule / Leibniz Rule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1B0C15-FDE3-8A8D-9232-398E6B2EDD9B}"/>
                  </a:ext>
                </a:extLst>
              </p:cNvPr>
              <p:cNvSpPr txBox="1"/>
              <p:nvPr/>
            </p:nvSpPr>
            <p:spPr>
              <a:xfrm>
                <a:off x="264695" y="1015663"/>
                <a:ext cx="1009629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𝐴𝐴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1B0C15-FDE3-8A8D-9232-398E6B2E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5" y="1015663"/>
                <a:ext cx="1009629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23DC07-0C4A-AA21-4BA7-7508D4141EDF}"/>
                  </a:ext>
                </a:extLst>
              </p:cNvPr>
              <p:cNvSpPr txBox="1"/>
              <p:nvPr/>
            </p:nvSpPr>
            <p:spPr>
              <a:xfrm>
                <a:off x="264695" y="3340509"/>
                <a:ext cx="92836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𝐴𝐵𝐶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𝐵𝐴𝐶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𝐵𝐴𝐶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𝐵𝐶𝐴</m:t>
                      </m:r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𝐶𝐴</m:t>
                          </m:r>
                        </m:e>
                      </m:d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23DC07-0C4A-AA21-4BA7-7508D414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5" y="3340509"/>
                <a:ext cx="9283632" cy="3416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9C83BCD-5670-C558-0786-3059BDAC8D5E}"/>
              </a:ext>
            </a:extLst>
          </p:cNvPr>
          <p:cNvSpPr/>
          <p:nvPr/>
        </p:nvSpPr>
        <p:spPr>
          <a:xfrm>
            <a:off x="2643673" y="3213061"/>
            <a:ext cx="6904654" cy="101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18CC65-8E39-DF69-1AEF-519C57B9D3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8760" y="1860120"/>
              <a:ext cx="9657360" cy="4893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18CC65-8E39-DF69-1AEF-519C57B9D3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400" y="1850760"/>
                <a:ext cx="9676080" cy="491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732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29"/>
    </mc:Choice>
    <mc:Fallback xmlns="">
      <p:transition spd="slow" advTm="3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uiExpand="1" build="p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FE9AF-A5AA-0003-3040-8D1361B70CE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392526" cy="567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5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34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34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4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34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345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34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34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45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4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345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GB" sz="34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345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45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d>
                        <m:dPr>
                          <m:ctrlPr>
                            <a:rPr lang="en-GB" sz="4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9FE9AF-A5AA-0003-3040-8D1361B70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392526" cy="5676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188EA-50ED-0686-281E-D94FEE51DE18}"/>
                  </a:ext>
                </a:extLst>
              </p:cNvPr>
              <p:cNvSpPr txBox="1"/>
              <p:nvPr/>
            </p:nvSpPr>
            <p:spPr>
              <a:xfrm>
                <a:off x="7109717" y="4746096"/>
                <a:ext cx="5018113" cy="200452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188EA-50ED-0686-281E-D94FEE51D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717" y="4746096"/>
                <a:ext cx="5018113" cy="2004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4344C18-0301-0E93-35A9-AB668394669F}"/>
              </a:ext>
            </a:extLst>
          </p:cNvPr>
          <p:cNvSpPr/>
          <p:nvPr/>
        </p:nvSpPr>
        <p:spPr>
          <a:xfrm>
            <a:off x="2381250" y="0"/>
            <a:ext cx="79057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95EC2A-F5B4-3A29-EFB0-BB6C628AE9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720" y="723240"/>
              <a:ext cx="11638080" cy="6216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95EC2A-F5B4-3A29-EFB0-BB6C628AE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360" y="713880"/>
                <a:ext cx="11656800" cy="623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222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97"/>
    </mc:Choice>
    <mc:Fallback xmlns="">
      <p:transition spd="slow" advTm="4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2A3E-02C1-BEB2-D56D-B4474A88798F}"/>
              </a:ext>
            </a:extLst>
          </p:cNvPr>
          <p:cNvSpPr txBox="1"/>
          <p:nvPr/>
        </p:nvSpPr>
        <p:spPr>
          <a:xfrm>
            <a:off x="88490" y="-176982"/>
            <a:ext cx="746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Casimir Operator</a:t>
            </a:r>
            <a:endParaRPr lang="en-CA" sz="8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/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7F080B-5816-DA9F-2B20-0B0914FDB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8" y="1222139"/>
                <a:ext cx="12010663" cy="1461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/>
              <p:nvPr/>
            </p:nvSpPr>
            <p:spPr>
              <a:xfrm>
                <a:off x="6819200" y="2938333"/>
                <a:ext cx="5461291" cy="3749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7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7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73DE3-D6DE-7BCD-EDF2-60A1301B2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00" y="2938333"/>
                <a:ext cx="5461291" cy="3749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C5467A-5431-C0C3-DB3D-3FD55E5FCDF7}"/>
                  </a:ext>
                </a:extLst>
              </p:cNvPr>
              <p:cNvSpPr txBox="1"/>
              <p:nvPr/>
            </p:nvSpPr>
            <p:spPr>
              <a:xfrm>
                <a:off x="1" y="3153769"/>
                <a:ext cx="690224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u="sng" dirty="0"/>
                  <a:t>NOT</a:t>
                </a:r>
                <a:r>
                  <a:rPr lang="en-GB" sz="5400" dirty="0"/>
                  <a:t> a member of the Lie Algebra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GB" sz="54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Part of “Universal Enveloping Algebra”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C5467A-5431-C0C3-DB3D-3FD55E5FC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153769"/>
                <a:ext cx="6902244" cy="3416320"/>
              </a:xfrm>
              <a:prstGeom prst="rect">
                <a:avLst/>
              </a:prstGeom>
              <a:blipFill>
                <a:blip r:embed="rId4"/>
                <a:stretch>
                  <a:fillRect l="-4240" t="-4991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33864C-D9A3-0FFC-092C-8DC3AF8915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23720" y="2684880"/>
              <a:ext cx="5303880" cy="401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33864C-D9A3-0FFC-092C-8DC3AF8915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4360" y="2675520"/>
                <a:ext cx="5322600" cy="40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4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2"/>
    </mc:Choice>
    <mc:Fallback xmlns="">
      <p:transition spd="slow" advTm="9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A2AC9A-56F3-5C99-784D-518C0F558FCD}"/>
                  </a:ext>
                </a:extLst>
              </p:cNvPr>
              <p:cNvSpPr txBox="1"/>
              <p:nvPr/>
            </p:nvSpPr>
            <p:spPr>
              <a:xfrm>
                <a:off x="309356" y="301081"/>
                <a:ext cx="10997940" cy="13370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A2AC9A-56F3-5C99-784D-518C0F558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56" y="301081"/>
                <a:ext cx="10997940" cy="1337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DCFA9D-920F-1EE6-D590-F0F51A68611B}"/>
                  </a:ext>
                </a:extLst>
              </p:cNvPr>
              <p:cNvSpPr txBox="1"/>
              <p:nvPr/>
            </p:nvSpPr>
            <p:spPr>
              <a:xfrm>
                <a:off x="309356" y="2855679"/>
                <a:ext cx="11518850" cy="38264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DCFA9D-920F-1EE6-D590-F0F51A686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56" y="2855679"/>
                <a:ext cx="11518850" cy="382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B5204F4-B04B-0A48-B433-149A9723F9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355" y="1865549"/>
              <a:ext cx="10997940" cy="8806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9897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5498970">
                      <a:extLst>
                        <a:ext uri="{9D8B030D-6E8A-4147-A177-3AD203B41FA5}">
                          <a16:colId xmlns:a16="http://schemas.microsoft.com/office/drawing/2014/main" val="5727663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 </m:t>
                                </m:r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B5204F4-B04B-0A48-B433-149A9723F9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500455"/>
                  </p:ext>
                </p:extLst>
              </p:nvPr>
            </p:nvGraphicFramePr>
            <p:xfrm>
              <a:off x="309355" y="1865549"/>
              <a:ext cx="10997940" cy="8806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9897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5498970">
                      <a:extLst>
                        <a:ext uri="{9D8B030D-6E8A-4147-A177-3AD203B41FA5}">
                          <a16:colId xmlns:a16="http://schemas.microsoft.com/office/drawing/2014/main" val="572766366"/>
                        </a:ext>
                      </a:extLst>
                    </a:gridCol>
                  </a:tblGrid>
                  <a:tr h="880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1" t="-1379" r="-100111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222" t="-1379" r="-222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2AC66B-257E-3752-EC2F-0936EF1ADD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66280" y="1449360"/>
              <a:ext cx="7905960" cy="526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2AC66B-257E-3752-EC2F-0936EF1ADD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6920" y="1440000"/>
                <a:ext cx="7924680" cy="528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8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48"/>
    </mc:Choice>
    <mc:Fallback xmlns="">
      <p:transition spd="slow" advTm="38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9F0117-07C1-3334-FA16-771635F5C44B}"/>
                  </a:ext>
                </a:extLst>
              </p:cNvPr>
              <p:cNvSpPr txBox="1"/>
              <p:nvPr/>
            </p:nvSpPr>
            <p:spPr>
              <a:xfrm>
                <a:off x="717956" y="160310"/>
                <a:ext cx="9487928" cy="2332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9F0117-07C1-3334-FA16-771635F5C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6" y="160310"/>
                <a:ext cx="9487928" cy="2332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FAA588-CF61-72C4-F233-470D6898684D}"/>
                  </a:ext>
                </a:extLst>
              </p:cNvPr>
              <p:cNvSpPr txBox="1"/>
              <p:nvPr/>
            </p:nvSpPr>
            <p:spPr>
              <a:xfrm>
                <a:off x="309356" y="2719816"/>
                <a:ext cx="10633947" cy="13370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≡−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FAA588-CF61-72C4-F233-470D68986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56" y="2719816"/>
                <a:ext cx="10633947" cy="1337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0EE4FF-B831-5E71-42F9-FB5337774B16}"/>
                  </a:ext>
                </a:extLst>
              </p:cNvPr>
              <p:cNvSpPr txBox="1"/>
              <p:nvPr/>
            </p:nvSpPr>
            <p:spPr>
              <a:xfrm>
                <a:off x="816681" y="4256013"/>
                <a:ext cx="9389203" cy="246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6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6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6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0EE4FF-B831-5E71-42F9-FB5337774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1" y="4256013"/>
                <a:ext cx="9389203" cy="246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CFED06-3E9B-7BBD-ACD0-0306AC8427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960" y="201240"/>
              <a:ext cx="8169480" cy="661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CFED06-3E9B-7BBD-ACD0-0306AC842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600" y="191880"/>
                <a:ext cx="8188200" cy="663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59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74"/>
    </mc:Choice>
    <mc:Fallback xmlns="">
      <p:transition spd="slow" advTm="31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EF94E9-5E93-8F3C-4AE2-1C8C182016F6}"/>
                  </a:ext>
                </a:extLst>
              </p:cNvPr>
              <p:cNvSpPr txBox="1"/>
              <p:nvPr/>
            </p:nvSpPr>
            <p:spPr>
              <a:xfrm>
                <a:off x="147483" y="117985"/>
                <a:ext cx="69637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0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8000" dirty="0"/>
                  <a:t> 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EF94E9-5E93-8F3C-4AE2-1C8C1820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117985"/>
                <a:ext cx="6963766" cy="1323439"/>
              </a:xfrm>
              <a:prstGeom prst="rect">
                <a:avLst/>
              </a:prstGeom>
              <a:blipFill>
                <a:blip r:embed="rId3"/>
                <a:stretch>
                  <a:fillRect l="-7437" t="-19355" r="-6387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DBE3A-3F88-9DD7-3FA6-D3BDA025CDBC}"/>
                  </a:ext>
                </a:extLst>
              </p:cNvPr>
              <p:cNvSpPr txBox="1"/>
              <p:nvPr/>
            </p:nvSpPr>
            <p:spPr>
              <a:xfrm>
                <a:off x="88489" y="1589187"/>
                <a:ext cx="1209433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000" dirty="0"/>
                  <a:t>Take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000" dirty="0"/>
                  <a:t> to be the “highest weight” vector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5DBE3A-3F88-9DD7-3FA6-D3BDA025C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9" y="1589187"/>
                <a:ext cx="12094337" cy="861774"/>
              </a:xfrm>
              <a:prstGeom prst="rect">
                <a:avLst/>
              </a:prstGeom>
              <a:blipFill>
                <a:blip r:embed="rId4"/>
                <a:stretch>
                  <a:fillRect l="-2421" t="-17021" b="-390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88590-3DD8-EEDC-522A-B2CA4937ADFF}"/>
                  </a:ext>
                </a:extLst>
              </p:cNvPr>
              <p:cNvSpPr txBox="1"/>
              <p:nvPr/>
            </p:nvSpPr>
            <p:spPr>
              <a:xfrm>
                <a:off x="7904729" y="179539"/>
                <a:ext cx="4139788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88590-3DD8-EEDC-522A-B2CA4937A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29" y="179539"/>
                <a:ext cx="413978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0A27D5-AC4B-4FD1-7E53-D8713B7ABB29}"/>
                  </a:ext>
                </a:extLst>
              </p:cNvPr>
              <p:cNvSpPr txBox="1"/>
              <p:nvPr/>
            </p:nvSpPr>
            <p:spPr>
              <a:xfrm>
                <a:off x="147484" y="2450961"/>
                <a:ext cx="11897034" cy="4116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CA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bSup>
                        <m:sSub>
                          <m:sSub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sSub>
                      <m:sSub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0    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0A27D5-AC4B-4FD1-7E53-D8713B7A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4" y="2450961"/>
                <a:ext cx="11897034" cy="4116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5B06A93-265D-F252-1D0A-70F21F02AF28}"/>
              </a:ext>
            </a:extLst>
          </p:cNvPr>
          <p:cNvSpPr/>
          <p:nvPr/>
        </p:nvSpPr>
        <p:spPr>
          <a:xfrm>
            <a:off x="2068872" y="2450960"/>
            <a:ext cx="8541977" cy="1282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74E170-2E2F-A1E4-351E-B0B1A37C8B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9520" y="1185480"/>
              <a:ext cx="8961120" cy="5387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74E170-2E2F-A1E4-351E-B0B1A37C8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0160" y="1176120"/>
                <a:ext cx="8979840" cy="540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007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90"/>
    </mc:Choice>
    <mc:Fallback xmlns="">
      <p:transition spd="slow" advTm="5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uiExpand="1" build="p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BF62B-DFDA-4158-8259-FF22F60F3BF6}"/>
                  </a:ext>
                </a:extLst>
              </p:cNvPr>
              <p:cNvSpPr txBox="1"/>
              <p:nvPr/>
            </p:nvSpPr>
            <p:spPr>
              <a:xfrm>
                <a:off x="95250" y="99883"/>
                <a:ext cx="3658300" cy="25305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BF62B-DFDA-4158-8259-FF22F60F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99883"/>
                <a:ext cx="3658300" cy="2530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70071E-C117-9865-B24F-7D8654C41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4547135"/>
                  </p:ext>
                </p:extLst>
              </p:nvPr>
            </p:nvGraphicFramePr>
            <p:xfrm>
              <a:off x="8291174" y="175509"/>
              <a:ext cx="3806275" cy="2247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627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70071E-C117-9865-B24F-7D8654C41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4547135"/>
                  </p:ext>
                </p:extLst>
              </p:nvPr>
            </p:nvGraphicFramePr>
            <p:xfrm>
              <a:off x="8291174" y="175509"/>
              <a:ext cx="3806275" cy="2247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627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0" t="-813" r="-320" b="-2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0" t="-100000" r="-320" b="-1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60" t="-201626" r="-320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457702-79AE-F6C3-CF12-F2EC7F92C0C8}"/>
              </a:ext>
            </a:extLst>
          </p:cNvPr>
          <p:cNvGrpSpPr/>
          <p:nvPr/>
        </p:nvGrpSpPr>
        <p:grpSpPr>
          <a:xfrm>
            <a:off x="3753550" y="204911"/>
            <a:ext cx="4323651" cy="2320507"/>
            <a:chOff x="3753550" y="204911"/>
            <a:chExt cx="4323651" cy="2320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5C2978-72FE-4C0D-6E12-D7243D19BEFC}"/>
                    </a:ext>
                  </a:extLst>
                </p:cNvPr>
                <p:cNvSpPr txBox="1"/>
                <p:nvPr/>
              </p:nvSpPr>
              <p:spPr>
                <a:xfrm>
                  <a:off x="4700221" y="204911"/>
                  <a:ext cx="3376980" cy="232050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8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D5C2978-72FE-4C0D-6E12-D7243D19B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221" y="204911"/>
                  <a:ext cx="3376980" cy="23205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F550F1-7D51-3476-9136-D2740DB354A4}"/>
                    </a:ext>
                  </a:extLst>
                </p:cNvPr>
                <p:cNvSpPr txBox="1"/>
                <p:nvPr/>
              </p:nvSpPr>
              <p:spPr>
                <a:xfrm>
                  <a:off x="3753550" y="699199"/>
                  <a:ext cx="103126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GB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F550F1-7D51-3476-9136-D2740DB3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50" y="699199"/>
                  <a:ext cx="1031269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E52C4C-42E1-F283-8351-B901EEB88FFE}"/>
                  </a:ext>
                </a:extLst>
              </p:cNvPr>
              <p:cNvSpPr txBox="1"/>
              <p:nvPr/>
            </p:nvSpPr>
            <p:spPr>
              <a:xfrm>
                <a:off x="189976" y="2702882"/>
                <a:ext cx="6310466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E52C4C-42E1-F283-8351-B901EEB8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6" y="2702882"/>
                <a:ext cx="6310466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F27FA-3B0F-C6CA-DFFB-FDAD20451FD6}"/>
                  </a:ext>
                </a:extLst>
              </p:cNvPr>
              <p:cNvSpPr txBox="1"/>
              <p:nvPr/>
            </p:nvSpPr>
            <p:spPr>
              <a:xfrm>
                <a:off x="284527" y="3867179"/>
                <a:ext cx="11703539" cy="2934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sSub>
                      <m:sSubPr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F27FA-3B0F-C6CA-DFFB-FDAD2045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7" y="3867179"/>
                <a:ext cx="11703539" cy="29345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A2E38A-172E-66A5-C84D-1B54D2932D67}"/>
                  </a:ext>
                </a:extLst>
              </p:cNvPr>
              <p:cNvSpPr txBox="1"/>
              <p:nvPr/>
            </p:nvSpPr>
            <p:spPr>
              <a:xfrm>
                <a:off x="6887058" y="2779082"/>
                <a:ext cx="510100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A2E38A-172E-66A5-C84D-1B54D2932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58" y="2779082"/>
                <a:ext cx="510100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525B73-EDD4-5C1E-8E66-A9D4F82A90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9240" y="945360"/>
              <a:ext cx="10397880" cy="558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525B73-EDD4-5C1E-8E66-A9D4F82A9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9880" y="936000"/>
                <a:ext cx="10416600" cy="560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959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80"/>
    </mc:Choice>
    <mc:Fallback xmlns="">
      <p:transition spd="slow" advTm="56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BF62B-DFDA-4158-8259-FF22F60F3BF6}"/>
                  </a:ext>
                </a:extLst>
              </p:cNvPr>
              <p:cNvSpPr txBox="1"/>
              <p:nvPr/>
            </p:nvSpPr>
            <p:spPr>
              <a:xfrm>
                <a:off x="95250" y="99883"/>
                <a:ext cx="3658300" cy="25305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BF62B-DFDA-4158-8259-FF22F60F3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99883"/>
                <a:ext cx="3658300" cy="2530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5C2978-72FE-4C0D-6E12-D7243D19BEFC}"/>
                  </a:ext>
                </a:extLst>
              </p:cNvPr>
              <p:cNvSpPr txBox="1"/>
              <p:nvPr/>
            </p:nvSpPr>
            <p:spPr>
              <a:xfrm>
                <a:off x="4700221" y="204911"/>
                <a:ext cx="3376980" cy="23205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5C2978-72FE-4C0D-6E12-D7243D19B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221" y="204911"/>
                <a:ext cx="3376980" cy="2320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70071E-C117-9865-B24F-7D8654C41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89828"/>
                  </p:ext>
                </p:extLst>
              </p:nvPr>
            </p:nvGraphicFramePr>
            <p:xfrm>
              <a:off x="8291174" y="175509"/>
              <a:ext cx="3806275" cy="2247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627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70071E-C117-9865-B24F-7D8654C41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89828"/>
                  </p:ext>
                </p:extLst>
              </p:nvPr>
            </p:nvGraphicFramePr>
            <p:xfrm>
              <a:off x="8291174" y="175509"/>
              <a:ext cx="3806275" cy="22477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627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" t="-813" r="-320" b="-2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" t="-100000" r="-320" b="-1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0" t="-201626" r="-320" b="-1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550F1-7D51-3476-9136-D2740DB354A4}"/>
                  </a:ext>
                </a:extLst>
              </p:cNvPr>
              <p:cNvSpPr txBox="1"/>
              <p:nvPr/>
            </p:nvSpPr>
            <p:spPr>
              <a:xfrm>
                <a:off x="3753550" y="699199"/>
                <a:ext cx="10312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550F1-7D51-3476-9136-D2740DB35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550" y="699199"/>
                <a:ext cx="1031269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F27FA-3B0F-C6CA-DFFB-FDAD20451FD6}"/>
                  </a:ext>
                </a:extLst>
              </p:cNvPr>
              <p:cNvSpPr txBox="1"/>
              <p:nvPr/>
            </p:nvSpPr>
            <p:spPr>
              <a:xfrm>
                <a:off x="284527" y="4017257"/>
                <a:ext cx="11703539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b="0" dirty="0"/>
                  <a:t>In the Spin-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7200" b="0" dirty="0"/>
                  <a:t> representation: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F27FA-3B0F-C6CA-DFFB-FDAD2045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7" y="4017257"/>
                <a:ext cx="11703539" cy="2308324"/>
              </a:xfrm>
              <a:prstGeom prst="rect">
                <a:avLst/>
              </a:prstGeom>
              <a:blipFill>
                <a:blip r:embed="rId8"/>
                <a:stretch>
                  <a:fillRect t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06A8CE-BB43-6D87-2C9F-3BDF113A6A09}"/>
                  </a:ext>
                </a:extLst>
              </p:cNvPr>
              <p:cNvSpPr txBox="1"/>
              <p:nvPr/>
            </p:nvSpPr>
            <p:spPr>
              <a:xfrm>
                <a:off x="189976" y="2702882"/>
                <a:ext cx="6310466" cy="10156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6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06A8CE-BB43-6D87-2C9F-3BDF113A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6" y="2702882"/>
                <a:ext cx="6310466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62C3E6-3782-F859-926C-AE5F9F595104}"/>
                  </a:ext>
                </a:extLst>
              </p:cNvPr>
              <p:cNvSpPr txBox="1"/>
              <p:nvPr/>
            </p:nvSpPr>
            <p:spPr>
              <a:xfrm>
                <a:off x="6887058" y="2779082"/>
                <a:ext cx="510100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62C3E6-3782-F859-926C-AE5F9F59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58" y="2779082"/>
                <a:ext cx="510100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FE26F29-2DDC-B81F-6F8D-E558C1CD63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9120" y="4108680"/>
              <a:ext cx="8011800" cy="2208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FE26F29-2DDC-B81F-6F8D-E558C1CD63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9760" y="4099320"/>
                <a:ext cx="8030520" cy="222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93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12">
        <p:fade/>
      </p:transition>
    </mc:Choice>
    <mc:Fallback xmlns="">
      <p:transition spd="med" advTm="17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008C-49FA-0261-6710-ED0988144D67}"/>
                  </a:ext>
                </a:extLst>
              </p:cNvPr>
              <p:cNvSpPr txBox="1"/>
              <p:nvPr/>
            </p:nvSpPr>
            <p:spPr>
              <a:xfrm>
                <a:off x="1683224" y="2001687"/>
                <a:ext cx="210219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0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2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B9008C-49FA-0261-6710-ED098814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224" y="2001687"/>
                <a:ext cx="2102195" cy="3170099"/>
              </a:xfrm>
              <a:prstGeom prst="rect">
                <a:avLst/>
              </a:prstGeom>
              <a:blipFill>
                <a:blip r:embed="rId2"/>
                <a:stretch>
                  <a:fillRect r="-313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920D7AC-1A5F-FEFF-1017-4D04872BA05B}"/>
              </a:ext>
            </a:extLst>
          </p:cNvPr>
          <p:cNvSpPr txBox="1"/>
          <p:nvPr/>
        </p:nvSpPr>
        <p:spPr>
          <a:xfrm>
            <a:off x="0" y="37047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0" dirty="0"/>
              <a:t>Ladder Operators</a:t>
            </a:r>
            <a:endParaRPr lang="en-CA" sz="1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4F475-3AD9-4F94-4023-9FDAA070F3DE}"/>
                  </a:ext>
                </a:extLst>
              </p:cNvPr>
              <p:cNvSpPr txBox="1"/>
              <p:nvPr/>
            </p:nvSpPr>
            <p:spPr>
              <a:xfrm>
                <a:off x="7541856" y="2001687"/>
                <a:ext cx="296692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2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4F475-3AD9-4F94-4023-9FDAA070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856" y="2001687"/>
                <a:ext cx="2966920" cy="3170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4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"/>
    </mc:Choice>
    <mc:Fallback xmlns="">
      <p:transition spd="slow" advTm="205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19850-BD67-3DF6-78E9-0F745734AA52}"/>
                  </a:ext>
                </a:extLst>
              </p:cNvPr>
              <p:cNvSpPr txBox="1"/>
              <p:nvPr/>
            </p:nvSpPr>
            <p:spPr>
              <a:xfrm>
                <a:off x="564741" y="1473026"/>
                <a:ext cx="61027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96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9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9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19850-BD67-3DF6-78E9-0F745734A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1" y="1473026"/>
                <a:ext cx="6102759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A81648-A6A9-04A2-6B0C-7CCE4A3BD7E0}"/>
                  </a:ext>
                </a:extLst>
              </p:cNvPr>
              <p:cNvSpPr txBox="1"/>
              <p:nvPr/>
            </p:nvSpPr>
            <p:spPr>
              <a:xfrm>
                <a:off x="564741" y="4973075"/>
                <a:ext cx="610275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GB" sz="8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8800" dirty="0"/>
                            <m:t>½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8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A81648-A6A9-04A2-6B0C-7CCE4A3BD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1" y="4973075"/>
                <a:ext cx="6102759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A07B1A5-C16B-1868-0425-71F31CB112C7}"/>
              </a:ext>
            </a:extLst>
          </p:cNvPr>
          <p:cNvGrpSpPr/>
          <p:nvPr/>
        </p:nvGrpSpPr>
        <p:grpSpPr>
          <a:xfrm>
            <a:off x="824110" y="0"/>
            <a:ext cx="4948149" cy="1647303"/>
            <a:chOff x="824110" y="0"/>
            <a:chExt cx="4948149" cy="16473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3F528B-1E53-7FD4-8492-9004695F313B}"/>
                </a:ext>
              </a:extLst>
            </p:cNvPr>
            <p:cNvSpPr txBox="1"/>
            <p:nvPr/>
          </p:nvSpPr>
          <p:spPr>
            <a:xfrm>
              <a:off x="824110" y="0"/>
              <a:ext cx="49481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rgbClr val="D00054"/>
                  </a:solidFill>
                </a:rPr>
                <a:t>Highest Weight</a:t>
              </a:r>
              <a:endParaRPr lang="en-CA" sz="6000" dirty="0">
                <a:solidFill>
                  <a:srgbClr val="D00054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228CD5-45F5-2EA0-7FC7-E16F8409AC51}"/>
                </a:ext>
              </a:extLst>
            </p:cNvPr>
            <p:cNvCxnSpPr/>
            <p:nvPr/>
          </p:nvCxnSpPr>
          <p:spPr>
            <a:xfrm>
              <a:off x="2990850" y="929416"/>
              <a:ext cx="0" cy="717887"/>
            </a:xfrm>
            <a:prstGeom prst="straightConnector1">
              <a:avLst/>
            </a:prstGeom>
            <a:ln w="114300">
              <a:solidFill>
                <a:srgbClr val="D000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E48272-B219-0C5D-22EC-89E5C8C6F844}"/>
              </a:ext>
            </a:extLst>
          </p:cNvPr>
          <p:cNvGrpSpPr/>
          <p:nvPr/>
        </p:nvGrpSpPr>
        <p:grpSpPr>
          <a:xfrm>
            <a:off x="6381750" y="1288360"/>
            <a:ext cx="5525162" cy="1938992"/>
            <a:chOff x="6381750" y="1288360"/>
            <a:chExt cx="5525162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C1704D-CE52-81AA-49E8-0C069CD3C212}"/>
                    </a:ext>
                  </a:extLst>
                </p:cNvPr>
                <p:cNvSpPr txBox="1"/>
                <p:nvPr/>
              </p:nvSpPr>
              <p:spPr>
                <a:xfrm>
                  <a:off x="7904919" y="1288360"/>
                  <a:ext cx="4001993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7200" dirty="0"/>
                    <a:t>Spin-</a:t>
                  </a:r>
                  <a14:m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en-CA" sz="7200" dirty="0"/>
                </a:p>
                <a:p>
                  <a:pPr algn="ctr"/>
                  <a:r>
                    <a:rPr lang="en-CA" sz="4800" dirty="0"/>
                    <a:t>Representation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C1704D-CE52-81AA-49E8-0C069CD3C2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919" y="1288360"/>
                  <a:ext cx="4001993" cy="1938992"/>
                </a:xfrm>
                <a:prstGeom prst="rect">
                  <a:avLst/>
                </a:prstGeom>
                <a:blipFill>
                  <a:blip r:embed="rId6"/>
                  <a:stretch>
                    <a:fillRect l="-6860" t="-11950" r="-6555" b="-160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3C5CB6-008D-B925-4317-47C892E3333A}"/>
                </a:ext>
              </a:extLst>
            </p:cNvPr>
            <p:cNvCxnSpPr>
              <a:cxnSpLocks/>
            </p:cNvCxnSpPr>
            <p:nvPr/>
          </p:nvCxnSpPr>
          <p:spPr>
            <a:xfrm>
              <a:off x="6381750" y="2314053"/>
              <a:ext cx="1466019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6C5678-F1AD-CD78-02C1-509629407B16}"/>
              </a:ext>
            </a:extLst>
          </p:cNvPr>
          <p:cNvGrpSpPr/>
          <p:nvPr/>
        </p:nvGrpSpPr>
        <p:grpSpPr>
          <a:xfrm>
            <a:off x="824109" y="3500049"/>
            <a:ext cx="4948149" cy="1647303"/>
            <a:chOff x="824110" y="0"/>
            <a:chExt cx="4948149" cy="16473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0B81F-E3CB-E16D-9DBF-E0F114C930F0}"/>
                </a:ext>
              </a:extLst>
            </p:cNvPr>
            <p:cNvSpPr txBox="1"/>
            <p:nvPr/>
          </p:nvSpPr>
          <p:spPr>
            <a:xfrm>
              <a:off x="824110" y="0"/>
              <a:ext cx="49481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rgbClr val="D00054"/>
                  </a:solidFill>
                </a:rPr>
                <a:t>Highest Weight</a:t>
              </a:r>
              <a:endParaRPr lang="en-CA" sz="6000" dirty="0">
                <a:solidFill>
                  <a:srgbClr val="D00054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10FFE9A-27B7-ED9F-7DC6-8FDFC1B17FF1}"/>
                </a:ext>
              </a:extLst>
            </p:cNvPr>
            <p:cNvCxnSpPr/>
            <p:nvPr/>
          </p:nvCxnSpPr>
          <p:spPr>
            <a:xfrm>
              <a:off x="2990850" y="929416"/>
              <a:ext cx="0" cy="717887"/>
            </a:xfrm>
            <a:prstGeom prst="straightConnector1">
              <a:avLst/>
            </a:prstGeom>
            <a:ln w="114300">
              <a:solidFill>
                <a:srgbClr val="D000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16F58A-7A5C-9C50-58D4-AF4BF86C9659}"/>
              </a:ext>
            </a:extLst>
          </p:cNvPr>
          <p:cNvGrpSpPr/>
          <p:nvPr/>
        </p:nvGrpSpPr>
        <p:grpSpPr>
          <a:xfrm>
            <a:off x="6534150" y="4788409"/>
            <a:ext cx="5372762" cy="1938992"/>
            <a:chOff x="6534150" y="4788409"/>
            <a:chExt cx="5372762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A1896F-4AF7-375B-7FDC-AC8A20FA4C3B}"/>
                    </a:ext>
                  </a:extLst>
                </p:cNvPr>
                <p:cNvSpPr txBox="1"/>
                <p:nvPr/>
              </p:nvSpPr>
              <p:spPr>
                <a:xfrm>
                  <a:off x="7904919" y="4788409"/>
                  <a:ext cx="4001993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7200" dirty="0"/>
                    <a:t>Spin-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GB" sz="7200" dirty="0" smtClean="0"/>
                        <m:t>½</m:t>
                      </m:r>
                    </m:oMath>
                  </a14:m>
                  <a:endParaRPr lang="en-CA" sz="7200" dirty="0"/>
                </a:p>
                <a:p>
                  <a:pPr algn="ctr"/>
                  <a:r>
                    <a:rPr lang="en-CA" sz="4800" dirty="0"/>
                    <a:t>Representation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A1896F-4AF7-375B-7FDC-AC8A20FA4C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919" y="4788409"/>
                  <a:ext cx="4001993" cy="1938992"/>
                </a:xfrm>
                <a:prstGeom prst="rect">
                  <a:avLst/>
                </a:prstGeom>
                <a:blipFill>
                  <a:blip r:embed="rId7"/>
                  <a:stretch>
                    <a:fillRect l="-6860" t="-11950" r="-6555" b="-1572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5AD555-AAEE-B024-7F1F-069FBB88C69B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5743053"/>
              <a:ext cx="1313619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1CAB7D-74AF-89B6-493B-D7359C2F6CDE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03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8"/>
    </mc:Choice>
    <mc:Fallback xmlns="">
      <p:transition spd="slow" advTm="1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63139-9775-30EF-9CAC-F28EF6CA097E}"/>
                  </a:ext>
                </a:extLst>
              </p:cNvPr>
              <p:cNvSpPr txBox="1"/>
              <p:nvPr/>
            </p:nvSpPr>
            <p:spPr>
              <a:xfrm>
                <a:off x="88491" y="-12874"/>
                <a:ext cx="6095999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7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57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63139-9775-30EF-9CAC-F28EF6CA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-12874"/>
                <a:ext cx="6095999" cy="9694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4D3E5-5C3C-7EE1-1803-4BDCB0FECEEB}"/>
                  </a:ext>
                </a:extLst>
              </p:cNvPr>
              <p:cNvSpPr txBox="1"/>
              <p:nvPr/>
            </p:nvSpPr>
            <p:spPr>
              <a:xfrm>
                <a:off x="72995" y="1253250"/>
                <a:ext cx="120460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 eigenvectors are </a:t>
                </a:r>
                <a:r>
                  <a:rPr lang="en-GB" sz="5400" u="sng" dirty="0">
                    <a:solidFill>
                      <a:schemeClr val="tx1"/>
                    </a:solidFill>
                  </a:rPr>
                  <a:t>normalized</a:t>
                </a:r>
                <a:r>
                  <a:rPr lang="en-GB" sz="5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4D3E5-5C3C-7EE1-1803-4BDCB0FEC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5" y="1253250"/>
                <a:ext cx="12046009" cy="923330"/>
              </a:xfrm>
              <a:prstGeom prst="rect">
                <a:avLst/>
              </a:prstGeom>
              <a:blipFill>
                <a:blip r:embed="rId4"/>
                <a:stretch>
                  <a:fillRect l="-2733" t="-17881" r="-253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79AAF-90E6-B597-E7E7-3E14877FDA5E}"/>
                  </a:ext>
                </a:extLst>
              </p:cNvPr>
              <p:cNvSpPr txBox="1"/>
              <p:nvPr/>
            </p:nvSpPr>
            <p:spPr>
              <a:xfrm>
                <a:off x="6227989" y="-12874"/>
                <a:ext cx="6023005" cy="96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7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7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57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A79AAF-90E6-B597-E7E7-3E14877FD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89" y="-12874"/>
                <a:ext cx="6023005" cy="969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B1DF952-FEFF-5E5A-B43F-BAC99EB99578}"/>
              </a:ext>
            </a:extLst>
          </p:cNvPr>
          <p:cNvGrpSpPr/>
          <p:nvPr/>
        </p:nvGrpSpPr>
        <p:grpSpPr>
          <a:xfrm>
            <a:off x="1496588" y="1554079"/>
            <a:ext cx="8266844" cy="5825530"/>
            <a:chOff x="1496588" y="1554079"/>
            <a:chExt cx="8266844" cy="582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0F128F-4921-F3BB-D4C7-879C185E8942}"/>
                    </a:ext>
                  </a:extLst>
                </p:cNvPr>
                <p:cNvSpPr txBox="1"/>
                <p:nvPr/>
              </p:nvSpPr>
              <p:spPr>
                <a:xfrm>
                  <a:off x="1496588" y="3879301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CA" sz="7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0F128F-4921-F3BB-D4C7-879C185E8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588" y="3879301"/>
                  <a:ext cx="8237347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A16E61-D049-4218-3909-7DEF119DE086}"/>
                    </a:ext>
                  </a:extLst>
                </p:cNvPr>
                <p:cNvSpPr txBox="1"/>
                <p:nvPr/>
              </p:nvSpPr>
              <p:spPr>
                <a:xfrm>
                  <a:off x="1526085" y="5064882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−1|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A16E61-D049-4218-3909-7DEF119DE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085" y="5064882"/>
                  <a:ext cx="8237347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EFBC95-8254-C1C0-D0BE-0A6C8F369B7A}"/>
                    </a:ext>
                  </a:extLst>
                </p:cNvPr>
                <p:cNvSpPr txBox="1"/>
                <p:nvPr/>
              </p:nvSpPr>
              <p:spPr>
                <a:xfrm>
                  <a:off x="1526085" y="2756933"/>
                  <a:ext cx="8237347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+1|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CA" sz="7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2EFBC95-8254-C1C0-D0BE-0A6C8F369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085" y="2756933"/>
                  <a:ext cx="8237347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B6AEA2-7A9C-DDA1-F4A7-1CCEA1B9779D}"/>
                    </a:ext>
                  </a:extLst>
                </p:cNvPr>
                <p:cNvSpPr txBox="1"/>
                <p:nvPr/>
              </p:nvSpPr>
              <p:spPr>
                <a:xfrm>
                  <a:off x="3717636" y="5517561"/>
                  <a:ext cx="1532790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115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B6AEA2-7A9C-DDA1-F4A7-1CCEA1B97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636" y="5517561"/>
                  <a:ext cx="1532790" cy="1862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7FD67-D5C1-DC88-17B5-244D131F50B3}"/>
                    </a:ext>
                  </a:extLst>
                </p:cNvPr>
                <p:cNvSpPr txBox="1"/>
                <p:nvPr/>
              </p:nvSpPr>
              <p:spPr>
                <a:xfrm>
                  <a:off x="3747133" y="1554079"/>
                  <a:ext cx="1532790" cy="18620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CA" sz="115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947FD67-D5C1-DC88-17B5-244D131F5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133" y="1554079"/>
                  <a:ext cx="1532790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74D3B4-7FAC-BDE5-FAB3-4D776044FD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2200" y="-42480"/>
              <a:ext cx="6966000" cy="628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74D3B4-7FAC-BDE5-FAB3-4D776044FD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22840" y="-51840"/>
                <a:ext cx="6984720" cy="6306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813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8"/>
    </mc:Choice>
    <mc:Fallback xmlns="">
      <p:transition spd="slow" advTm="15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9D900-478A-93F6-F3AB-3155BC0BA5F8}"/>
                  </a:ext>
                </a:extLst>
              </p:cNvPr>
              <p:cNvSpPr txBox="1"/>
              <p:nvPr/>
            </p:nvSpPr>
            <p:spPr>
              <a:xfrm>
                <a:off x="133350" y="114300"/>
                <a:ext cx="7451019" cy="193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9D900-478A-93F6-F3AB-3155BC0BA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4300"/>
                <a:ext cx="7451019" cy="1931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3A7746-B66C-D6D5-DE90-11A0F3103639}"/>
                  </a:ext>
                </a:extLst>
              </p:cNvPr>
              <p:cNvSpPr txBox="1"/>
              <p:nvPr/>
            </p:nvSpPr>
            <p:spPr>
              <a:xfrm>
                <a:off x="7772400" y="201980"/>
                <a:ext cx="4248150" cy="1384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3A7746-B66C-D6D5-DE90-11A0F3103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01980"/>
                <a:ext cx="4248150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F07D3-271F-30F6-38CF-B4108003D068}"/>
                  </a:ext>
                </a:extLst>
              </p:cNvPr>
              <p:cNvSpPr txBox="1"/>
              <p:nvPr/>
            </p:nvSpPr>
            <p:spPr>
              <a:xfrm>
                <a:off x="257175" y="2557125"/>
                <a:ext cx="11677650" cy="4174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F07D3-271F-30F6-38CF-B4108003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57125"/>
                <a:ext cx="11677650" cy="4174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317230B-F327-D627-46F1-11F5E2881AE1}"/>
              </a:ext>
            </a:extLst>
          </p:cNvPr>
          <p:cNvSpPr/>
          <p:nvPr/>
        </p:nvSpPr>
        <p:spPr>
          <a:xfrm>
            <a:off x="3088323" y="2557125"/>
            <a:ext cx="7303905" cy="97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C9B214-7252-993A-4DD8-EEC81EF7C48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5840" y="4473000"/>
              <a:ext cx="6832440" cy="217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C9B214-7252-993A-4DD8-EEC81EF7C4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6480" y="4463640"/>
                <a:ext cx="6851160" cy="219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647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4"/>
    </mc:Choice>
    <mc:Fallback xmlns="">
      <p:transition spd="slow" advTm="23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756439-793F-E135-11BF-D12882EC831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Assume that all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800" dirty="0">
                    <a:solidFill>
                      <a:srgbClr val="00B0F0"/>
                    </a:solidFill>
                  </a:rPr>
                  <a:t> </a:t>
                </a:r>
                <a:r>
                  <a:rPr lang="en-GB" sz="4800" dirty="0"/>
                  <a:t>are normalized: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4800" dirty="0"/>
                  <a:t> .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756439-793F-E135-11BF-D12882EC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blipFill>
                <a:blip r:embed="rId3"/>
                <a:stretch>
                  <a:fillRect l="-2250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52CB05-8B8F-6748-91BA-46F6A9E131C1}"/>
                  </a:ext>
                </a:extLst>
              </p:cNvPr>
              <p:cNvSpPr txBox="1"/>
              <p:nvPr/>
            </p:nvSpPr>
            <p:spPr>
              <a:xfrm>
                <a:off x="381000" y="1683961"/>
                <a:ext cx="5391149" cy="9464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52CB05-8B8F-6748-91BA-46F6A9E13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83961"/>
                <a:ext cx="5391149" cy="94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C190C9-1B8A-5134-6AF1-F2F2FB5E0A8A}"/>
              </a:ext>
            </a:extLst>
          </p:cNvPr>
          <p:cNvCxnSpPr>
            <a:cxnSpLocks/>
          </p:cNvCxnSpPr>
          <p:nvPr/>
        </p:nvCxnSpPr>
        <p:spPr>
          <a:xfrm flipH="1">
            <a:off x="0" y="15696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DC4E8-6BAA-9420-67EC-FF71DCD0CCC0}"/>
                  </a:ext>
                </a:extLst>
              </p:cNvPr>
              <p:cNvSpPr txBox="1"/>
              <p:nvPr/>
            </p:nvSpPr>
            <p:spPr>
              <a:xfrm>
                <a:off x="381000" y="2698272"/>
                <a:ext cx="11468099" cy="290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DC4E8-6BAA-9420-67EC-FF71DCD0C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98272"/>
                <a:ext cx="11468099" cy="290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EF675C-4642-B0F7-0B9C-5EE0FCDA579C}"/>
                  </a:ext>
                </a:extLst>
              </p:cNvPr>
              <p:cNvSpPr txBox="1"/>
              <p:nvPr/>
            </p:nvSpPr>
            <p:spPr>
              <a:xfrm>
                <a:off x="857251" y="5535990"/>
                <a:ext cx="9105900" cy="1210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EF675C-4642-B0F7-0B9C-5EE0FCDA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1" y="5535990"/>
                <a:ext cx="9105900" cy="1210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2AD28B-CEC0-24F4-3A3A-54D09C5F49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9040" y="2359176"/>
              <a:ext cx="8348040" cy="412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2AD28B-CEC0-24F4-3A3A-54D09C5F4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9680" y="2349816"/>
                <a:ext cx="8366760" cy="414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46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7"/>
    </mc:Choice>
    <mc:Fallback xmlns="">
      <p:transition spd="slow" advTm="2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build="p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9D900-478A-93F6-F3AB-3155BC0BA5F8}"/>
                  </a:ext>
                </a:extLst>
              </p:cNvPr>
              <p:cNvSpPr txBox="1"/>
              <p:nvPr/>
            </p:nvSpPr>
            <p:spPr>
              <a:xfrm>
                <a:off x="133350" y="114300"/>
                <a:ext cx="7451019" cy="193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39D900-478A-93F6-F3AB-3155BC0BA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4300"/>
                <a:ext cx="7451019" cy="1931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3A7746-B66C-D6D5-DE90-11A0F3103639}"/>
                  </a:ext>
                </a:extLst>
              </p:cNvPr>
              <p:cNvSpPr txBox="1"/>
              <p:nvPr/>
            </p:nvSpPr>
            <p:spPr>
              <a:xfrm>
                <a:off x="7772400" y="201980"/>
                <a:ext cx="4248150" cy="1384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|"/>
                        <m:endChr m:val="⟩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3A7746-B66C-D6D5-DE90-11A0F3103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01980"/>
                <a:ext cx="4248150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F07D3-271F-30F6-38CF-B4108003D068}"/>
                  </a:ext>
                </a:extLst>
              </p:cNvPr>
              <p:cNvSpPr txBox="1"/>
              <p:nvPr/>
            </p:nvSpPr>
            <p:spPr>
              <a:xfrm>
                <a:off x="257175" y="2557125"/>
                <a:ext cx="11677650" cy="4066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5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CA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F07D3-271F-30F6-38CF-B4108003D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57125"/>
                <a:ext cx="11677650" cy="40663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A1390CD-C28F-D308-BED5-EE74627B8A8E}"/>
              </a:ext>
            </a:extLst>
          </p:cNvPr>
          <p:cNvSpPr/>
          <p:nvPr/>
        </p:nvSpPr>
        <p:spPr>
          <a:xfrm>
            <a:off x="3088323" y="2557125"/>
            <a:ext cx="7303905" cy="97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7339D2-A78B-BA8C-6EAF-0DECDF5564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0840" y="4319280"/>
              <a:ext cx="6651000" cy="231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7339D2-A78B-BA8C-6EAF-0DECDF556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1480" y="4309920"/>
                <a:ext cx="6669720" cy="233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24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69"/>
    </mc:Choice>
    <mc:Fallback xmlns="">
      <p:transition spd="slow" advTm="2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756439-793F-E135-11BF-D12882EC8314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Assume that all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4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4800" dirty="0">
                    <a:solidFill>
                      <a:srgbClr val="00B0F0"/>
                    </a:solidFill>
                  </a:rPr>
                  <a:t> </a:t>
                </a:r>
                <a:r>
                  <a:rPr lang="en-GB" sz="4800" dirty="0"/>
                  <a:t>are normalized: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4800" dirty="0"/>
                  <a:t> .</a:t>
                </a:r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756439-793F-E135-11BF-D12882EC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9050"/>
                <a:ext cx="12192000" cy="1569660"/>
              </a:xfrm>
              <a:prstGeom prst="rect">
                <a:avLst/>
              </a:prstGeom>
              <a:blipFill>
                <a:blip r:embed="rId3"/>
                <a:stretch>
                  <a:fillRect l="-2250" t="-8560" b="-20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52CB05-8B8F-6748-91BA-46F6A9E131C1}"/>
                  </a:ext>
                </a:extLst>
              </p:cNvPr>
              <p:cNvSpPr txBox="1"/>
              <p:nvPr/>
            </p:nvSpPr>
            <p:spPr>
              <a:xfrm>
                <a:off x="381000" y="1683961"/>
                <a:ext cx="5391149" cy="8501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  <m:sup>
                          <m:r>
                            <a:rPr lang="en-CA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52CB05-8B8F-6748-91BA-46F6A9E13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83961"/>
                <a:ext cx="5391149" cy="850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C190C9-1B8A-5134-6AF1-F2F2FB5E0A8A}"/>
              </a:ext>
            </a:extLst>
          </p:cNvPr>
          <p:cNvCxnSpPr>
            <a:cxnSpLocks/>
          </p:cNvCxnSpPr>
          <p:nvPr/>
        </p:nvCxnSpPr>
        <p:spPr>
          <a:xfrm flipH="1">
            <a:off x="0" y="15696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DC4E8-6BAA-9420-67EC-FF71DCD0CCC0}"/>
                  </a:ext>
                </a:extLst>
              </p:cNvPr>
              <p:cNvSpPr txBox="1"/>
              <p:nvPr/>
            </p:nvSpPr>
            <p:spPr>
              <a:xfrm>
                <a:off x="381000" y="2698272"/>
                <a:ext cx="11468099" cy="290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|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𝑗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DC4E8-6BAA-9420-67EC-FF71DCD0C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98272"/>
                <a:ext cx="11468099" cy="290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EF675C-4642-B0F7-0B9C-5EE0FCDA579C}"/>
                  </a:ext>
                </a:extLst>
              </p:cNvPr>
              <p:cNvSpPr txBox="1"/>
              <p:nvPr/>
            </p:nvSpPr>
            <p:spPr>
              <a:xfrm>
                <a:off x="857251" y="5535990"/>
                <a:ext cx="9105900" cy="12103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EF675C-4642-B0F7-0B9C-5EE0FCDA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1" y="5535990"/>
                <a:ext cx="9105900" cy="12103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7F530E-9756-7883-9181-E807C78108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26800" y="5813280"/>
              <a:ext cx="780120" cy="58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7F530E-9756-7883-9181-E807C78108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7440" y="5803920"/>
                <a:ext cx="798840" cy="59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803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1"/>
    </mc:Choice>
    <mc:Fallback xmlns="">
      <p:transition spd="slow" advTm="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build="p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C36BDF-A8FA-C0EB-A871-378B89960634}"/>
                  </a:ext>
                </a:extLst>
              </p:cNvPr>
              <p:cNvSpPr txBox="1"/>
              <p:nvPr/>
            </p:nvSpPr>
            <p:spPr>
              <a:xfrm>
                <a:off x="1543050" y="2677"/>
                <a:ext cx="91059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8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8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C36BDF-A8FA-C0EB-A871-378B89960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2677"/>
                <a:ext cx="9105900" cy="28007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C93C1A-8349-7767-EA3B-F8DD5840A096}"/>
                  </a:ext>
                </a:extLst>
              </p:cNvPr>
              <p:cNvSpPr txBox="1"/>
              <p:nvPr/>
            </p:nvSpPr>
            <p:spPr>
              <a:xfrm>
                <a:off x="1543049" y="4300778"/>
                <a:ext cx="9105900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C93C1A-8349-7767-EA3B-F8DD5840A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49" y="4300778"/>
                <a:ext cx="9105900" cy="23284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78D70-C2FB-709E-43FB-D28786F72F06}"/>
                  </a:ext>
                </a:extLst>
              </p:cNvPr>
              <p:cNvSpPr txBox="1"/>
              <p:nvPr/>
            </p:nvSpPr>
            <p:spPr>
              <a:xfrm>
                <a:off x="1543049" y="3103543"/>
                <a:ext cx="91059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7200" dirty="0"/>
                  <a:t>Spin-</a:t>
                </a:r>
                <a14:m>
                  <m:oMath xmlns:m="http://schemas.openxmlformats.org/officeDocument/2006/math">
                    <m:r>
                      <a:rPr lang="en-GB" sz="7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7200" dirty="0"/>
                  <a:t> representation:</a:t>
                </a:r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378D70-C2FB-709E-43FB-D28786F72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49" y="3103543"/>
                <a:ext cx="9105900" cy="1200329"/>
              </a:xfrm>
              <a:prstGeom prst="rect">
                <a:avLst/>
              </a:prstGeom>
              <a:blipFill>
                <a:blip r:embed="rId5"/>
                <a:stretch>
                  <a:fillRect l="-870" t="-19289" r="-870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593B69-5103-E0EC-5EDA-D07FBAB3BE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2680" y="2795040"/>
              <a:ext cx="7944480" cy="363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593B69-5103-E0EC-5EDA-D07FBAB3B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3320" y="2785680"/>
                <a:ext cx="7963200" cy="365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144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7"/>
    </mc:Choice>
    <mc:Fallback xmlns="">
      <p:transition spd="slow" advTm="11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BA66D-2437-3641-022E-50EA30C909F7}"/>
                  </a:ext>
                </a:extLst>
              </p:cNvPr>
              <p:cNvSpPr txBox="1"/>
              <p:nvPr/>
            </p:nvSpPr>
            <p:spPr>
              <a:xfrm>
                <a:off x="0" y="5087"/>
                <a:ext cx="6695768" cy="912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4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6BA66D-2437-3641-022E-50EA30C9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87"/>
                <a:ext cx="6695768" cy="912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79412-D179-CCE3-D98E-55AB9D0886DB}"/>
                  </a:ext>
                </a:extLst>
              </p:cNvPr>
              <p:cNvSpPr txBox="1"/>
              <p:nvPr/>
            </p:nvSpPr>
            <p:spPr>
              <a:xfrm>
                <a:off x="7044813" y="0"/>
                <a:ext cx="51471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179412-D179-CCE3-D98E-55AB9D088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813" y="0"/>
                <a:ext cx="514718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5513E-D0CD-1530-228C-4F3E1DA5FF8A}"/>
                  </a:ext>
                </a:extLst>
              </p:cNvPr>
              <p:cNvSpPr txBox="1"/>
              <p:nvPr/>
            </p:nvSpPr>
            <p:spPr>
              <a:xfrm>
                <a:off x="146256" y="2337200"/>
                <a:ext cx="6695768" cy="912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ra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5513E-D0CD-1530-228C-4F3E1DA5F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6" y="2337200"/>
                <a:ext cx="6695768" cy="912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1239C-42FF-A0D8-C2A5-110580F92650}"/>
                  </a:ext>
                </a:extLst>
              </p:cNvPr>
              <p:cNvSpPr txBox="1"/>
              <p:nvPr/>
            </p:nvSpPr>
            <p:spPr>
              <a:xfrm>
                <a:off x="8374623" y="2181618"/>
                <a:ext cx="335648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GB" sz="6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1239C-42FF-A0D8-C2A5-110580F92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623" y="2181618"/>
                <a:ext cx="3356487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AEF50-EB96-82E2-D619-295785A2C6CA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60564-7972-D6AA-6776-8501BE986B34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842024" cy="912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4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60564-7972-D6AA-6776-8501BE98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842024" cy="9122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5D6B7-B278-1F78-E416-AA65749E1709}"/>
                  </a:ext>
                </a:extLst>
              </p:cNvPr>
              <p:cNvSpPr txBox="1"/>
              <p:nvPr/>
            </p:nvSpPr>
            <p:spPr>
              <a:xfrm>
                <a:off x="7044813" y="3429000"/>
                <a:ext cx="51471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45D6B7-B278-1F78-E416-AA65749E1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813" y="3429000"/>
                <a:ext cx="514718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D3DD14-2E97-5FB9-723A-3961A21E7C76}"/>
                  </a:ext>
                </a:extLst>
              </p:cNvPr>
              <p:cNvSpPr txBox="1"/>
              <p:nvPr/>
            </p:nvSpPr>
            <p:spPr>
              <a:xfrm>
                <a:off x="8059991" y="5561228"/>
                <a:ext cx="398575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D3DD14-2E97-5FB9-723A-3961A21E7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991" y="5561228"/>
                <a:ext cx="398575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E538B-524C-AE98-C9A8-7BBAA47F2EA6}"/>
                  </a:ext>
                </a:extLst>
              </p:cNvPr>
              <p:cNvSpPr txBox="1"/>
              <p:nvPr/>
            </p:nvSpPr>
            <p:spPr>
              <a:xfrm>
                <a:off x="45474" y="5739098"/>
                <a:ext cx="7210732" cy="837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E538B-524C-AE98-C9A8-7BBAA47F2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4" y="5739098"/>
                <a:ext cx="7210732" cy="837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B391B-04B4-083C-623E-AF1C972E844A}"/>
              </a:ext>
            </a:extLst>
          </p:cNvPr>
          <p:cNvGrpSpPr/>
          <p:nvPr/>
        </p:nvGrpSpPr>
        <p:grpSpPr>
          <a:xfrm>
            <a:off x="1960922" y="1130226"/>
            <a:ext cx="2920180" cy="1128064"/>
            <a:chOff x="1960922" y="1130226"/>
            <a:chExt cx="2920180" cy="1128064"/>
          </a:xfrm>
        </p:grpSpPr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A3ECEC62-6639-B839-0896-6BF9E24A6E83}"/>
                </a:ext>
              </a:extLst>
            </p:cNvPr>
            <p:cNvSpPr/>
            <p:nvPr/>
          </p:nvSpPr>
          <p:spPr>
            <a:xfrm>
              <a:off x="1960922" y="1130226"/>
              <a:ext cx="2920180" cy="1128064"/>
            </a:xfrm>
            <a:prstGeom prst="downArrow">
              <a:avLst>
                <a:gd name="adj1" fmla="val 64141"/>
                <a:gd name="adj2" fmla="val 552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B771B7-39A6-2B8B-0826-EEDA11A22F22}"/>
                    </a:ext>
                  </a:extLst>
                </p:cNvPr>
                <p:cNvSpPr txBox="1"/>
                <p:nvPr/>
              </p:nvSpPr>
              <p:spPr>
                <a:xfrm>
                  <a:off x="2477115" y="1193910"/>
                  <a:ext cx="188779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B771B7-39A6-2B8B-0826-EEDA11A22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15" y="1193910"/>
                  <a:ext cx="1887794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258A71-F6E5-A414-18DB-5D05DE6D0C37}"/>
              </a:ext>
            </a:extLst>
          </p:cNvPr>
          <p:cNvGrpSpPr/>
          <p:nvPr/>
        </p:nvGrpSpPr>
        <p:grpSpPr>
          <a:xfrm>
            <a:off x="8254795" y="1130226"/>
            <a:ext cx="2920180" cy="1128064"/>
            <a:chOff x="1960922" y="1130226"/>
            <a:chExt cx="2920180" cy="1128064"/>
          </a:xfrm>
        </p:grpSpPr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81F70ADE-2E2E-BC3E-87EF-28FAF793E5BD}"/>
                </a:ext>
              </a:extLst>
            </p:cNvPr>
            <p:cNvSpPr/>
            <p:nvPr/>
          </p:nvSpPr>
          <p:spPr>
            <a:xfrm>
              <a:off x="1960922" y="1130226"/>
              <a:ext cx="2920180" cy="1128064"/>
            </a:xfrm>
            <a:prstGeom prst="downArrow">
              <a:avLst>
                <a:gd name="adj1" fmla="val 64141"/>
                <a:gd name="adj2" fmla="val 552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1473BC-6347-8EEA-2D64-8B3D941DD405}"/>
                    </a:ext>
                  </a:extLst>
                </p:cNvPr>
                <p:cNvSpPr txBox="1"/>
                <p:nvPr/>
              </p:nvSpPr>
              <p:spPr>
                <a:xfrm>
                  <a:off x="2477115" y="1193910"/>
                  <a:ext cx="188779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1473BC-6347-8EEA-2D64-8B3D941DD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15" y="1193910"/>
                  <a:ext cx="1887794" cy="76944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DE403A-23A4-9B49-7359-AA2E99438B63}"/>
              </a:ext>
            </a:extLst>
          </p:cNvPr>
          <p:cNvGrpSpPr/>
          <p:nvPr/>
        </p:nvGrpSpPr>
        <p:grpSpPr>
          <a:xfrm>
            <a:off x="1960922" y="4520286"/>
            <a:ext cx="2920180" cy="1128064"/>
            <a:chOff x="1960922" y="1130226"/>
            <a:chExt cx="2920180" cy="1128064"/>
          </a:xfrm>
        </p:grpSpPr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5AB18391-BD55-AC8D-47A0-17F05C869E91}"/>
                </a:ext>
              </a:extLst>
            </p:cNvPr>
            <p:cNvSpPr/>
            <p:nvPr/>
          </p:nvSpPr>
          <p:spPr>
            <a:xfrm>
              <a:off x="1960922" y="1130226"/>
              <a:ext cx="2920180" cy="1128064"/>
            </a:xfrm>
            <a:prstGeom prst="downArrow">
              <a:avLst>
                <a:gd name="adj1" fmla="val 64141"/>
                <a:gd name="adj2" fmla="val 552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F3C9F4-7F9B-91EB-F999-46816A46D6F7}"/>
                    </a:ext>
                  </a:extLst>
                </p:cNvPr>
                <p:cNvSpPr txBox="1"/>
                <p:nvPr/>
              </p:nvSpPr>
              <p:spPr>
                <a:xfrm>
                  <a:off x="2477115" y="1193910"/>
                  <a:ext cx="188779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AF3C9F4-7F9B-91EB-F999-46816A46D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15" y="1193910"/>
                  <a:ext cx="188779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84AE-ED7C-46B8-4CE5-A4A7BDE773C4}"/>
              </a:ext>
            </a:extLst>
          </p:cNvPr>
          <p:cNvGrpSpPr/>
          <p:nvPr/>
        </p:nvGrpSpPr>
        <p:grpSpPr>
          <a:xfrm>
            <a:off x="8254795" y="4520286"/>
            <a:ext cx="2920180" cy="1128064"/>
            <a:chOff x="1960922" y="1130226"/>
            <a:chExt cx="2920180" cy="1128064"/>
          </a:xfrm>
        </p:grpSpPr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B21DB13-DEE0-3F90-6C6F-BDFDC48D0388}"/>
                </a:ext>
              </a:extLst>
            </p:cNvPr>
            <p:cNvSpPr/>
            <p:nvPr/>
          </p:nvSpPr>
          <p:spPr>
            <a:xfrm>
              <a:off x="1960922" y="1130226"/>
              <a:ext cx="2920180" cy="1128064"/>
            </a:xfrm>
            <a:prstGeom prst="downArrow">
              <a:avLst>
                <a:gd name="adj1" fmla="val 64141"/>
                <a:gd name="adj2" fmla="val 5523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35FC35-F136-95B3-5FF2-CFD61391AF8B}"/>
                    </a:ext>
                  </a:extLst>
                </p:cNvPr>
                <p:cNvSpPr txBox="1"/>
                <p:nvPr/>
              </p:nvSpPr>
              <p:spPr>
                <a:xfrm>
                  <a:off x="2477115" y="1193910"/>
                  <a:ext cx="1887794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935FC35-F136-95B3-5FF2-CFD61391A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15" y="1193910"/>
                  <a:ext cx="188779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19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6"/>
    </mc:Choice>
    <mc:Fallback xmlns="">
      <p:transition spd="slow" advTm="1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76746-ECBF-62C6-22CD-2B3AE1C2A94A}"/>
                  </a:ext>
                </a:extLst>
              </p:cNvPr>
              <p:cNvSpPr txBox="1"/>
              <p:nvPr/>
            </p:nvSpPr>
            <p:spPr>
              <a:xfrm>
                <a:off x="35846" y="57150"/>
                <a:ext cx="514350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400" dirty="0"/>
                  <a:t>Spin-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4400" dirty="0"/>
                  <a:t> representation</a:t>
                </a:r>
              </a:p>
              <a:p>
                <a:pPr algn="ctr"/>
                <a:r>
                  <a:rPr lang="en-CA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  <a:r>
                  <a:rPr lang="en-CA" sz="4400" dirty="0" err="1"/>
                  <a:t>eigenbasis</a:t>
                </a:r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76746-ECBF-62C6-22CD-2B3AE1C2A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" y="57150"/>
                <a:ext cx="5143500" cy="1446550"/>
              </a:xfrm>
              <a:prstGeom prst="rect">
                <a:avLst/>
              </a:prstGeom>
              <a:blipFill>
                <a:blip r:embed="rId3"/>
                <a:stretch>
                  <a:fillRect l="-3910" t="-8403" r="-367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CFCAE7-5162-4FFE-6588-E0CEE00A2F87}"/>
                  </a:ext>
                </a:extLst>
              </p:cNvPr>
              <p:cNvSpPr txBox="1"/>
              <p:nvPr/>
            </p:nvSpPr>
            <p:spPr>
              <a:xfrm>
                <a:off x="1372103" y="1503700"/>
                <a:ext cx="2470988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CFCAE7-5162-4FFE-6588-E0CEE00A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03" y="1503700"/>
                <a:ext cx="2470988" cy="526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83DD3A-A310-469A-D1B8-15BAE715349E}"/>
              </a:ext>
            </a:extLst>
          </p:cNvPr>
          <p:cNvCxnSpPr>
            <a:cxnSpLocks/>
          </p:cNvCxnSpPr>
          <p:nvPr/>
        </p:nvCxnSpPr>
        <p:spPr>
          <a:xfrm>
            <a:off x="5236496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A56806-A2E5-D864-4770-ADB0952C2E4A}"/>
              </a:ext>
            </a:extLst>
          </p:cNvPr>
          <p:cNvGrpSpPr/>
          <p:nvPr/>
        </p:nvGrpSpPr>
        <p:grpSpPr>
          <a:xfrm>
            <a:off x="3115012" y="1662396"/>
            <a:ext cx="1744305" cy="4985980"/>
            <a:chOff x="3115012" y="1662396"/>
            <a:chExt cx="1744305" cy="4985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0FF4F0-F3B4-69FD-2A5B-2A9D14FB08C7}"/>
                    </a:ext>
                  </a:extLst>
                </p:cNvPr>
                <p:cNvSpPr txBox="1"/>
                <p:nvPr/>
              </p:nvSpPr>
              <p:spPr>
                <a:xfrm>
                  <a:off x="4211616" y="1662396"/>
                  <a:ext cx="647701" cy="49859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0FF4F0-F3B4-69FD-2A5B-2A9D14FB0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616" y="1662396"/>
                  <a:ext cx="647701" cy="49859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A0AA4C-BC11-032E-3978-EAB40726EFE9}"/>
                </a:ext>
              </a:extLst>
            </p:cNvPr>
            <p:cNvGrpSpPr/>
            <p:nvPr/>
          </p:nvGrpSpPr>
          <p:grpSpPr>
            <a:xfrm>
              <a:off x="3115012" y="1673420"/>
              <a:ext cx="884674" cy="4945075"/>
              <a:chOff x="3326815" y="1673420"/>
              <a:chExt cx="884674" cy="4945075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61470C7-A88D-7BFF-118F-205664875D6F}"/>
                  </a:ext>
                </a:extLst>
              </p:cNvPr>
              <p:cNvSpPr/>
              <p:nvPr/>
            </p:nvSpPr>
            <p:spPr>
              <a:xfrm rot="2700000">
                <a:off x="3326815" y="1673420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2CB7D81-837F-7718-DE39-C44E7196EE83}"/>
                  </a:ext>
                </a:extLst>
              </p:cNvPr>
              <p:cNvSpPr/>
              <p:nvPr/>
            </p:nvSpPr>
            <p:spPr>
              <a:xfrm rot="2700000">
                <a:off x="3335713" y="2483396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28C94CF5-158D-2186-FDB9-F1C5A7424E8A}"/>
                  </a:ext>
                </a:extLst>
              </p:cNvPr>
              <p:cNvSpPr/>
              <p:nvPr/>
            </p:nvSpPr>
            <p:spPr>
              <a:xfrm rot="2700000">
                <a:off x="3326816" y="3297124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58C5804C-3E20-BB38-D5E7-947EA6C2F081}"/>
                  </a:ext>
                </a:extLst>
              </p:cNvPr>
              <p:cNvSpPr/>
              <p:nvPr/>
            </p:nvSpPr>
            <p:spPr>
              <a:xfrm rot="2700000">
                <a:off x="3340043" y="4925731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DE83E152-BF70-E712-C6D4-095D1F59E503}"/>
                  </a:ext>
                </a:extLst>
              </p:cNvPr>
              <p:cNvSpPr/>
              <p:nvPr/>
            </p:nvSpPr>
            <p:spPr>
              <a:xfrm rot="2700000">
                <a:off x="3335713" y="5747049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6CC680E2-A23B-2D1D-0BFA-3D9D461B0E27}"/>
                  </a:ext>
                </a:extLst>
              </p:cNvPr>
              <p:cNvSpPr/>
              <p:nvPr/>
            </p:nvSpPr>
            <p:spPr>
              <a:xfrm rot="2700000">
                <a:off x="3334185" y="4106329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9EAD2-BB3A-C63C-98F7-CBBB7805BACE}"/>
                  </a:ext>
                </a:extLst>
              </p:cNvPr>
              <p:cNvSpPr txBox="1"/>
              <p:nvPr/>
            </p:nvSpPr>
            <p:spPr>
              <a:xfrm>
                <a:off x="5412887" y="-1842"/>
                <a:ext cx="6099819" cy="1890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4800" dirty="0"/>
                  <a:t> </a:t>
                </a:r>
                <a:r>
                  <a:rPr lang="en-CA" sz="4800" u="sng" dirty="0"/>
                  <a:t>must</a:t>
                </a:r>
                <a:r>
                  <a:rPr lang="en-CA" sz="4800" dirty="0"/>
                  <a:t> be an </a:t>
                </a:r>
                <a:r>
                  <a:rPr lang="en-CA" sz="4800" dirty="0">
                    <a:solidFill>
                      <a:srgbClr val="0070C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4800" dirty="0">
                    <a:solidFill>
                      <a:srgbClr val="0070C0"/>
                    </a:solidFill>
                  </a:rPr>
                  <a:t> </a:t>
                </a:r>
                <a:r>
                  <a:rPr lang="en-CA" sz="4800" dirty="0"/>
                  <a:t>or </a:t>
                </a:r>
                <a:r>
                  <a:rPr lang="en-CA" sz="4800" dirty="0">
                    <a:solidFill>
                      <a:srgbClr val="00B050"/>
                    </a:solidFill>
                  </a:rPr>
                  <a:t>half-integer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dirty="0"/>
                  <a:t>,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9EAD2-BB3A-C63C-98F7-CBBB7805B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887" y="-1842"/>
                <a:ext cx="6099819" cy="1890902"/>
              </a:xfrm>
              <a:prstGeom prst="rect">
                <a:avLst/>
              </a:prstGeom>
              <a:blipFill>
                <a:blip r:embed="rId6"/>
                <a:stretch>
                  <a:fillRect l="-3996" t="-7097" b="-87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8FC2F90-5AB8-8844-710F-A326561AC61B}"/>
              </a:ext>
            </a:extLst>
          </p:cNvPr>
          <p:cNvSpPr txBox="1"/>
          <p:nvPr/>
        </p:nvSpPr>
        <p:spPr>
          <a:xfrm>
            <a:off x="5455584" y="1956894"/>
            <a:ext cx="28691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otherwise:</a:t>
            </a:r>
            <a:endParaRPr lang="en-CA" sz="4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893F21-8834-57CD-3AEB-7F93C45103F0}"/>
              </a:ext>
            </a:extLst>
          </p:cNvPr>
          <p:cNvGrpSpPr/>
          <p:nvPr/>
        </p:nvGrpSpPr>
        <p:grpSpPr>
          <a:xfrm>
            <a:off x="5323150" y="2769593"/>
            <a:ext cx="4873018" cy="4184800"/>
            <a:chOff x="5323150" y="2769593"/>
            <a:chExt cx="4873018" cy="4184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204E4D-9B6D-BD04-039B-EFCA1253439E}"/>
                    </a:ext>
                  </a:extLst>
                </p:cNvPr>
                <p:cNvSpPr txBox="1"/>
                <p:nvPr/>
              </p:nvSpPr>
              <p:spPr>
                <a:xfrm>
                  <a:off x="7227824" y="2769593"/>
                  <a:ext cx="1845911" cy="41848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4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CA" sz="4000" dirty="0"/>
                </a:p>
                <a:p>
                  <a:pPr algn="ctr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CA" sz="4000" dirty="0"/>
                </a:p>
                <a:p>
                  <a:pPr algn="ctr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CA" sz="4000" dirty="0"/>
                </a:p>
                <a:p>
                  <a:pPr algn="ctr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3204E4D-9B6D-BD04-039B-EFCA12534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824" y="2769593"/>
                  <a:ext cx="1845911" cy="41848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FB1AA5-A90C-A185-2357-A221B63F9566}"/>
                    </a:ext>
                  </a:extLst>
                </p:cNvPr>
                <p:cNvSpPr txBox="1"/>
                <p:nvPr/>
              </p:nvSpPr>
              <p:spPr>
                <a:xfrm>
                  <a:off x="9365438" y="3429000"/>
                  <a:ext cx="830730" cy="30008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4800" dirty="0"/>
                </a:p>
                <a:p>
                  <a:pPr algn="ctr"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18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FB1AA5-A90C-A185-2357-A221B63F9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5438" y="3429000"/>
                  <a:ext cx="830730" cy="30008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42DEE84-B1AE-6B98-7251-0F7B876856CB}"/>
                </a:ext>
              </a:extLst>
            </p:cNvPr>
            <p:cNvSpPr/>
            <p:nvPr/>
          </p:nvSpPr>
          <p:spPr>
            <a:xfrm rot="2700000">
              <a:off x="8149601" y="3241439"/>
              <a:ext cx="1117702" cy="1117702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F67E254-F6D3-6B6A-3A3E-3CC02B7BFD6A}"/>
                </a:ext>
              </a:extLst>
            </p:cNvPr>
            <p:cNvSpPr/>
            <p:nvPr/>
          </p:nvSpPr>
          <p:spPr>
            <a:xfrm rot="2700000">
              <a:off x="8161013" y="4280301"/>
              <a:ext cx="1117702" cy="1117702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A5F7044-6673-0986-167B-6217CEFDDD5F}"/>
                </a:ext>
              </a:extLst>
            </p:cNvPr>
            <p:cNvSpPr/>
            <p:nvPr/>
          </p:nvSpPr>
          <p:spPr>
            <a:xfrm rot="2700000">
              <a:off x="8149602" y="5323974"/>
              <a:ext cx="1117702" cy="1117702"/>
            </a:xfrm>
            <a:prstGeom prst="arc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8E997D0-DAB1-353B-C926-839D9FBD0C7B}"/>
                    </a:ext>
                  </a:extLst>
                </p:cNvPr>
                <p:cNvSpPr txBox="1"/>
                <p:nvPr/>
              </p:nvSpPr>
              <p:spPr>
                <a:xfrm>
                  <a:off x="5323150" y="2788643"/>
                  <a:ext cx="1936525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8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8E997D0-DAB1-353B-C926-839D9FBD0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150" y="2788643"/>
                  <a:ext cx="1936525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262319-1C56-53E8-AEF7-14714D4B28FB}"/>
              </a:ext>
            </a:extLst>
          </p:cNvPr>
          <p:cNvGrpSpPr/>
          <p:nvPr/>
        </p:nvGrpSpPr>
        <p:grpSpPr>
          <a:xfrm>
            <a:off x="10007756" y="4929410"/>
            <a:ext cx="2133600" cy="1580670"/>
            <a:chOff x="10007756" y="4929410"/>
            <a:chExt cx="2133600" cy="1580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057D63-F249-D45A-12E2-DC13BF948E86}"/>
                    </a:ext>
                  </a:extLst>
                </p:cNvPr>
                <p:cNvSpPr txBox="1"/>
                <p:nvPr/>
              </p:nvSpPr>
              <p:spPr>
                <a:xfrm>
                  <a:off x="10245806" y="5566566"/>
                  <a:ext cx="1845911" cy="8943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4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5057D63-F249-D45A-12E2-DC13BF948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806" y="5566566"/>
                  <a:ext cx="1845911" cy="8943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868AA8-DE5C-AD95-7212-BA05D7DD22C3}"/>
                </a:ext>
              </a:extLst>
            </p:cNvPr>
            <p:cNvSpPr txBox="1"/>
            <p:nvPr/>
          </p:nvSpPr>
          <p:spPr>
            <a:xfrm>
              <a:off x="10007756" y="4929410"/>
              <a:ext cx="21336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000" dirty="0"/>
                <a:t>Missing!!</a:t>
              </a:r>
              <a:endParaRPr lang="en-CA" sz="4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12EC44-6702-AF0E-820B-A8C6AC6FC544}"/>
                </a:ext>
              </a:extLst>
            </p:cNvPr>
            <p:cNvSpPr/>
            <p:nvPr/>
          </p:nvSpPr>
          <p:spPr>
            <a:xfrm>
              <a:off x="10007756" y="4929410"/>
              <a:ext cx="2133600" cy="15806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696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7"/>
    </mc:Choice>
    <mc:Fallback xmlns="">
      <p:transition spd="slow" advTm="2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9" grpId="0"/>
      <p:bldP spid="2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76746-ECBF-62C6-22CD-2B3AE1C2A94A}"/>
                  </a:ext>
                </a:extLst>
              </p:cNvPr>
              <p:cNvSpPr txBox="1"/>
              <p:nvPr/>
            </p:nvSpPr>
            <p:spPr>
              <a:xfrm>
                <a:off x="35846" y="57150"/>
                <a:ext cx="514350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400" dirty="0"/>
                  <a:t>Spin-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4400" dirty="0"/>
                  <a:t> representation</a:t>
                </a:r>
              </a:p>
              <a:p>
                <a:pPr algn="ctr"/>
                <a:r>
                  <a:rPr lang="en-CA" sz="4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  <a:r>
                  <a:rPr lang="en-CA" sz="4400" dirty="0" err="1"/>
                  <a:t>eigenbasis</a:t>
                </a:r>
                <a:r>
                  <a:rPr lang="en-CA" sz="44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D76746-ECBF-62C6-22CD-2B3AE1C2A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" y="57150"/>
                <a:ext cx="5143500" cy="1446550"/>
              </a:xfrm>
              <a:prstGeom prst="rect">
                <a:avLst/>
              </a:prstGeom>
              <a:blipFill>
                <a:blip r:embed="rId3"/>
                <a:stretch>
                  <a:fillRect l="-3910" t="-8403" r="-3673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CFCAE7-5162-4FFE-6588-E0CEE00A2F87}"/>
                  </a:ext>
                </a:extLst>
              </p:cNvPr>
              <p:cNvSpPr txBox="1"/>
              <p:nvPr/>
            </p:nvSpPr>
            <p:spPr>
              <a:xfrm>
                <a:off x="1372103" y="1503700"/>
                <a:ext cx="2470988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CFCAE7-5162-4FFE-6588-E0CEE00A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103" y="1503700"/>
                <a:ext cx="2470988" cy="5262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83DD3A-A310-469A-D1B8-15BAE715349E}"/>
              </a:ext>
            </a:extLst>
          </p:cNvPr>
          <p:cNvCxnSpPr>
            <a:cxnSpLocks/>
          </p:cNvCxnSpPr>
          <p:nvPr/>
        </p:nvCxnSpPr>
        <p:spPr>
          <a:xfrm>
            <a:off x="5236496" y="0"/>
            <a:ext cx="0" cy="15037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A56806-A2E5-D864-4770-ADB0952C2E4A}"/>
              </a:ext>
            </a:extLst>
          </p:cNvPr>
          <p:cNvGrpSpPr/>
          <p:nvPr/>
        </p:nvGrpSpPr>
        <p:grpSpPr>
          <a:xfrm>
            <a:off x="3115012" y="1662396"/>
            <a:ext cx="1744305" cy="4985980"/>
            <a:chOff x="3115012" y="1662396"/>
            <a:chExt cx="1744305" cy="4985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0FF4F0-F3B4-69FD-2A5B-2A9D14FB08C7}"/>
                    </a:ext>
                  </a:extLst>
                </p:cNvPr>
                <p:cNvSpPr txBox="1"/>
                <p:nvPr/>
              </p:nvSpPr>
              <p:spPr>
                <a:xfrm>
                  <a:off x="4211616" y="1662396"/>
                  <a:ext cx="647701" cy="49859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0FF4F0-F3B4-69FD-2A5B-2A9D14FB0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616" y="1662396"/>
                  <a:ext cx="647701" cy="49859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A0AA4C-BC11-032E-3978-EAB40726EFE9}"/>
                </a:ext>
              </a:extLst>
            </p:cNvPr>
            <p:cNvGrpSpPr/>
            <p:nvPr/>
          </p:nvGrpSpPr>
          <p:grpSpPr>
            <a:xfrm>
              <a:off x="3115012" y="1673420"/>
              <a:ext cx="884674" cy="4945075"/>
              <a:chOff x="3326815" y="1673420"/>
              <a:chExt cx="884674" cy="4945075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61470C7-A88D-7BFF-118F-205664875D6F}"/>
                  </a:ext>
                </a:extLst>
              </p:cNvPr>
              <p:cNvSpPr/>
              <p:nvPr/>
            </p:nvSpPr>
            <p:spPr>
              <a:xfrm rot="2700000">
                <a:off x="3326815" y="1673420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E2CB7D81-837F-7718-DE39-C44E7196EE83}"/>
                  </a:ext>
                </a:extLst>
              </p:cNvPr>
              <p:cNvSpPr/>
              <p:nvPr/>
            </p:nvSpPr>
            <p:spPr>
              <a:xfrm rot="2700000">
                <a:off x="3335713" y="2483396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28C94CF5-158D-2186-FDB9-F1C5A7424E8A}"/>
                  </a:ext>
                </a:extLst>
              </p:cNvPr>
              <p:cNvSpPr/>
              <p:nvPr/>
            </p:nvSpPr>
            <p:spPr>
              <a:xfrm rot="2700000">
                <a:off x="3326816" y="3297124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58C5804C-3E20-BB38-D5E7-947EA6C2F081}"/>
                  </a:ext>
                </a:extLst>
              </p:cNvPr>
              <p:cNvSpPr/>
              <p:nvPr/>
            </p:nvSpPr>
            <p:spPr>
              <a:xfrm rot="2700000">
                <a:off x="3340043" y="4925731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DE83E152-BF70-E712-C6D4-095D1F59E503}"/>
                  </a:ext>
                </a:extLst>
              </p:cNvPr>
              <p:cNvSpPr/>
              <p:nvPr/>
            </p:nvSpPr>
            <p:spPr>
              <a:xfrm rot="2700000">
                <a:off x="3335713" y="5747049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6CC680E2-A23B-2D1D-0BFA-3D9D461B0E27}"/>
                  </a:ext>
                </a:extLst>
              </p:cNvPr>
              <p:cNvSpPr/>
              <p:nvPr/>
            </p:nvSpPr>
            <p:spPr>
              <a:xfrm rot="2700000">
                <a:off x="3334185" y="4106329"/>
                <a:ext cx="871446" cy="871446"/>
              </a:xfrm>
              <a:prstGeom prst="arc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9EAD2-BB3A-C63C-98F7-CBBB7805BACE}"/>
                  </a:ext>
                </a:extLst>
              </p:cNvPr>
              <p:cNvSpPr txBox="1"/>
              <p:nvPr/>
            </p:nvSpPr>
            <p:spPr>
              <a:xfrm>
                <a:off x="5412887" y="-1842"/>
                <a:ext cx="6099819" cy="1890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4800" dirty="0"/>
                  <a:t> </a:t>
                </a:r>
                <a:r>
                  <a:rPr lang="en-CA" sz="4800" u="sng" dirty="0"/>
                  <a:t>must</a:t>
                </a:r>
                <a:r>
                  <a:rPr lang="en-CA" sz="4800" dirty="0"/>
                  <a:t> be an </a:t>
                </a:r>
                <a:r>
                  <a:rPr lang="en-CA" sz="4800" dirty="0">
                    <a:solidFill>
                      <a:srgbClr val="0070C0"/>
                    </a:solidFill>
                  </a:rPr>
                  <a:t>integer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4800" dirty="0">
                    <a:solidFill>
                      <a:srgbClr val="0070C0"/>
                    </a:solidFill>
                  </a:rPr>
                  <a:t> </a:t>
                </a:r>
                <a:r>
                  <a:rPr lang="en-CA" sz="4800" dirty="0"/>
                  <a:t>or </a:t>
                </a:r>
                <a:r>
                  <a:rPr lang="en-CA" sz="4800" dirty="0">
                    <a:solidFill>
                      <a:srgbClr val="00B050"/>
                    </a:solidFill>
                  </a:rPr>
                  <a:t>half-integer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800" dirty="0"/>
                  <a:t>,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9EAD2-BB3A-C63C-98F7-CBBB7805B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887" y="-1842"/>
                <a:ext cx="6099819" cy="1890902"/>
              </a:xfrm>
              <a:prstGeom prst="rect">
                <a:avLst/>
              </a:prstGeom>
              <a:blipFill>
                <a:blip r:embed="rId6"/>
                <a:stretch>
                  <a:fillRect l="-3996" t="-7097" b="-87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97CF5A-2B15-E00D-4D41-A7E85130C475}"/>
                  </a:ext>
                </a:extLst>
              </p:cNvPr>
              <p:cNvSpPr txBox="1"/>
              <p:nvPr/>
            </p:nvSpPr>
            <p:spPr>
              <a:xfrm>
                <a:off x="5274632" y="5008303"/>
                <a:ext cx="506840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b="0" dirty="0"/>
                  <a:t>(because there are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36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3600" dirty="0"/>
                  <a:t> </a:t>
                </a:r>
                <a:r>
                  <a:rPr lang="en-CA" sz="3600" dirty="0" err="1"/>
                  <a:t>eigenbasis</a:t>
                </a:r>
                <a:r>
                  <a:rPr lang="en-CA" sz="3600" dirty="0"/>
                  <a:t> vectors)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97CF5A-2B15-E00D-4D41-A7E85130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632" y="5008303"/>
                <a:ext cx="5068404" cy="1200329"/>
              </a:xfrm>
              <a:prstGeom prst="rect">
                <a:avLst/>
              </a:prstGeom>
              <a:blipFill>
                <a:blip r:embed="rId7"/>
                <a:stretch>
                  <a:fillRect l="-2764" t="-8163" b="-1887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EDD4B35-9173-2313-CECD-71C27AF04AA5}"/>
              </a:ext>
            </a:extLst>
          </p:cNvPr>
          <p:cNvGrpSpPr/>
          <p:nvPr/>
        </p:nvGrpSpPr>
        <p:grpSpPr>
          <a:xfrm>
            <a:off x="4921760" y="1662396"/>
            <a:ext cx="5029774" cy="5104283"/>
            <a:chOff x="4921760" y="1662396"/>
            <a:chExt cx="5029774" cy="5104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FC2F90-5AB8-8844-710F-A326561AC61B}"/>
                    </a:ext>
                  </a:extLst>
                </p:cNvPr>
                <p:cNvSpPr txBox="1"/>
                <p:nvPr/>
              </p:nvSpPr>
              <p:spPr>
                <a:xfrm>
                  <a:off x="5596510" y="2436924"/>
                  <a:ext cx="4355024" cy="23083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4800" dirty="0"/>
                    <a:t>Dimension of representation: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4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8FC2F90-5AB8-8844-710F-A326561AC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6510" y="2436924"/>
                  <a:ext cx="4355024" cy="2308324"/>
                </a:xfrm>
                <a:prstGeom prst="rect">
                  <a:avLst/>
                </a:prstGeom>
                <a:blipFill>
                  <a:blip r:embed="rId8"/>
                  <a:stretch>
                    <a:fillRect l="-2661" t="-5820" r="-546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78A8F4D9-D7AB-7EFA-9AEF-31FEEC958EC1}"/>
                </a:ext>
              </a:extLst>
            </p:cNvPr>
            <p:cNvSpPr/>
            <p:nvPr/>
          </p:nvSpPr>
          <p:spPr>
            <a:xfrm>
              <a:off x="4921760" y="1662396"/>
              <a:ext cx="705744" cy="5104283"/>
            </a:xfrm>
            <a:prstGeom prst="rightBrace">
              <a:avLst>
                <a:gd name="adj1" fmla="val 8333"/>
                <a:gd name="adj2" fmla="val 3815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93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17">
        <p:fade/>
      </p:transition>
    </mc:Choice>
    <mc:Fallback xmlns="">
      <p:transition spd="med" advTm="23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/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</a:t>
                </a:r>
                <a:r>
                  <a:rPr lang="en-GB" sz="4800" dirty="0"/>
                  <a:t> = set of elements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4800" dirty="0"/>
                  <a:t> that can be combined together with an operation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closure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⇒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associativity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identity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inverses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   ∃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r>
                  <a:rPr lang="en-GB" sz="4800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blipFill>
                <a:blip r:embed="rId3"/>
                <a:stretch>
                  <a:fillRect l="-2377" t="-25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376591-8860-2A5B-676F-E332AE0849A2}"/>
              </a:ext>
            </a:extLst>
          </p:cNvPr>
          <p:cNvSpPr txBox="1"/>
          <p:nvPr/>
        </p:nvSpPr>
        <p:spPr>
          <a:xfrm>
            <a:off x="257174" y="5440143"/>
            <a:ext cx="11538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/>
              <a:t>Lie Group</a:t>
            </a:r>
            <a:r>
              <a:rPr lang="en-GB" sz="6600" dirty="0"/>
              <a:t> = continuous group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1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500"/>
    </mc:Choice>
    <mc:Fallback xmlns="">
      <p:transition advTm="1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/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/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/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AA653C-AAC7-C0EB-9D0A-FC88EEA64B87}"/>
              </a:ext>
            </a:extLst>
          </p:cNvPr>
          <p:cNvSpPr/>
          <p:nvPr/>
        </p:nvSpPr>
        <p:spPr>
          <a:xfrm>
            <a:off x="3771900" y="738221"/>
            <a:ext cx="4517800" cy="102007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92716"/>
                  </p:ext>
                </p:extLst>
              </p:nvPr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92716"/>
                  </p:ext>
                </p:extLst>
              </p:nvPr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6" t="-893" r="-353" b="-2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6" t="-100000" r="-353" b="-100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6" t="-201786" r="-353" b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1FFBDDB-8DE4-8F0C-8FAB-925B218DB96C}"/>
              </a:ext>
            </a:extLst>
          </p:cNvPr>
          <p:cNvGrpSpPr/>
          <p:nvPr/>
        </p:nvGrpSpPr>
        <p:grpSpPr>
          <a:xfrm>
            <a:off x="6983197" y="2343565"/>
            <a:ext cx="5024285" cy="3177690"/>
            <a:chOff x="6983197" y="2343565"/>
            <a:chExt cx="5024285" cy="3177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D7E75D-F731-9BDB-B9B6-F490E6CAFDE0}"/>
                    </a:ext>
                  </a:extLst>
                </p:cNvPr>
                <p:cNvSpPr txBox="1"/>
                <p:nvPr/>
              </p:nvSpPr>
              <p:spPr>
                <a:xfrm>
                  <a:off x="6983197" y="3212931"/>
                  <a:ext cx="5024285" cy="230832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en-GB" sz="48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GB" sz="4800" i="1" dirty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CA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7D7E75D-F731-9BDB-B9B6-F490E6CAF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197" y="3212931"/>
                  <a:ext cx="5024285" cy="23083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5F1ACDC-735A-27B7-CF3A-3229BB3CF63B}"/>
                </a:ext>
              </a:extLst>
            </p:cNvPr>
            <p:cNvSpPr/>
            <p:nvPr/>
          </p:nvSpPr>
          <p:spPr>
            <a:xfrm rot="5400000">
              <a:off x="9159624" y="2268211"/>
              <a:ext cx="869366" cy="102007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58A55D00-5080-BFDD-ED31-040217DC25E6}"/>
              </a:ext>
            </a:extLst>
          </p:cNvPr>
          <p:cNvSpPr/>
          <p:nvPr/>
        </p:nvSpPr>
        <p:spPr>
          <a:xfrm rot="18900000">
            <a:off x="5777226" y="2683972"/>
            <a:ext cx="2026930" cy="2026930"/>
          </a:xfrm>
          <a:prstGeom prst="arc">
            <a:avLst>
              <a:gd name="adj1" fmla="val 14812002"/>
              <a:gd name="adj2" fmla="val 0"/>
            </a:avLst>
          </a:prstGeom>
          <a:ln w="1143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923AEB-24D7-8DFF-5A2A-31A829BE8E59}"/>
              </a:ext>
            </a:extLst>
          </p:cNvPr>
          <p:cNvGrpSpPr/>
          <p:nvPr/>
        </p:nvGrpSpPr>
        <p:grpSpPr>
          <a:xfrm>
            <a:off x="96027" y="5102838"/>
            <a:ext cx="6694664" cy="1692771"/>
            <a:chOff x="96027" y="5102838"/>
            <a:chExt cx="6694664" cy="1692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4EDCA5-5785-F24C-7669-B43C8EEB0B58}"/>
                    </a:ext>
                  </a:extLst>
                </p:cNvPr>
                <p:cNvSpPr txBox="1"/>
                <p:nvPr/>
              </p:nvSpPr>
              <p:spPr>
                <a:xfrm>
                  <a:off x="3752850" y="5462989"/>
                  <a:ext cx="3012399" cy="92333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d>
                          <m:dPr>
                            <m:begChr m:val="|"/>
                            <m:endChr m:val="⟩"/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E4EDCA5-5785-F24C-7669-B43C8EEB0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2850" y="5462989"/>
                  <a:ext cx="3012399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004755-69DB-5A48-A2BA-63D1776FEA9D}"/>
                    </a:ext>
                  </a:extLst>
                </p:cNvPr>
                <p:cNvSpPr txBox="1"/>
                <p:nvPr/>
              </p:nvSpPr>
              <p:spPr>
                <a:xfrm>
                  <a:off x="210950" y="5102838"/>
                  <a:ext cx="3576428" cy="1692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6000" dirty="0"/>
                    <a:t>Spin-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en-CA" sz="6000" dirty="0"/>
                </a:p>
                <a:p>
                  <a:r>
                    <a:rPr lang="en-CA" sz="4400" dirty="0"/>
                    <a:t>representation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004755-69DB-5A48-A2BA-63D1776FE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50" y="5102838"/>
                  <a:ext cx="3576428" cy="1692771"/>
                </a:xfrm>
                <a:prstGeom prst="rect">
                  <a:avLst/>
                </a:prstGeom>
                <a:blipFill>
                  <a:blip r:embed="rId12"/>
                  <a:stretch>
                    <a:fillRect l="-6997" t="-10791" r="-6314" b="-1618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68071B-CB9E-AA4C-B821-D6FB24F4993D}"/>
                </a:ext>
              </a:extLst>
            </p:cNvPr>
            <p:cNvSpPr/>
            <p:nvPr/>
          </p:nvSpPr>
          <p:spPr>
            <a:xfrm>
              <a:off x="96027" y="5172315"/>
              <a:ext cx="6694664" cy="15492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911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2"/>
    </mc:Choice>
    <mc:Fallback xmlns="">
      <p:transition spd="slow" advTm="43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6" grpId="0" animBg="1"/>
      <p:bldP spid="1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9159624" y="2268211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/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/>
              <p:nvPr/>
            </p:nvSpPr>
            <p:spPr>
              <a:xfrm>
                <a:off x="96027" y="3440174"/>
                <a:ext cx="6694664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3440174"/>
                <a:ext cx="6694664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/>
              <p:nvPr/>
            </p:nvSpPr>
            <p:spPr>
              <a:xfrm>
                <a:off x="3189305" y="5288782"/>
                <a:ext cx="3576428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CA" sz="4800" dirty="0"/>
                            <m:t>½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05" y="5288782"/>
                <a:ext cx="3576428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223E4D-B11F-084B-F1DC-76723C642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5768360"/>
                  </p:ext>
                </p:extLst>
              </p:nvPr>
            </p:nvGraphicFramePr>
            <p:xfrm>
              <a:off x="91832" y="77422"/>
              <a:ext cx="3669030" cy="27140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903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51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223E4D-B11F-084B-F1DC-76723C642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5768360"/>
                  </p:ext>
                </p:extLst>
              </p:nvPr>
            </p:nvGraphicFramePr>
            <p:xfrm>
              <a:off x="91832" y="77422"/>
              <a:ext cx="3669030" cy="271405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903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66" t="-671" r="-498" b="-2013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6" t="-101351" r="-498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66" t="-200000" r="-498" b="-2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1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44066A5-AF81-5641-2378-4E3D3BC2E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8087"/>
                  </p:ext>
                </p:extLst>
              </p:nvPr>
            </p:nvGraphicFramePr>
            <p:xfrm>
              <a:off x="8223947" y="82524"/>
              <a:ext cx="3669030" cy="27687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903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GB" sz="32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½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GB" sz="3200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½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1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44066A5-AF81-5641-2378-4E3D3BC2E1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8087"/>
                  </p:ext>
                </p:extLst>
              </p:nvPr>
            </p:nvGraphicFramePr>
            <p:xfrm>
              <a:off x="8223947" y="82524"/>
              <a:ext cx="3669030" cy="27299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6903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66" t="-671" r="-498" b="-202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0930059"/>
                      </a:ext>
                    </a:extLst>
                  </a:tr>
                  <a:tr h="904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66" t="-100671" r="-498" b="-102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20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66" t="-198013" r="-498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5176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58A55D00-5080-BFDD-ED31-040217DC25E6}"/>
              </a:ext>
            </a:extLst>
          </p:cNvPr>
          <p:cNvSpPr/>
          <p:nvPr/>
        </p:nvSpPr>
        <p:spPr>
          <a:xfrm rot="18900000">
            <a:off x="5777226" y="2683972"/>
            <a:ext cx="2026930" cy="2026930"/>
          </a:xfrm>
          <a:prstGeom prst="arc">
            <a:avLst>
              <a:gd name="adj1" fmla="val 14812002"/>
              <a:gd name="adj2" fmla="val 0"/>
            </a:avLst>
          </a:prstGeom>
          <a:ln w="1143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/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6000" dirty="0"/>
                      <m:t>½</m:t>
                    </m:r>
                  </m:oMath>
                </a14:m>
                <a:endParaRPr lang="en-CA" sz="6000" dirty="0"/>
              </a:p>
              <a:p>
                <a:r>
                  <a:rPr lang="en-CA" sz="4400" dirty="0"/>
                  <a:t>representation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blipFill>
                <a:blip r:embed="rId11"/>
                <a:stretch>
                  <a:fillRect l="-6997" t="-10791" r="-6314" b="-161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068071B-CB9E-AA4C-B821-D6FB24F4993D}"/>
              </a:ext>
            </a:extLst>
          </p:cNvPr>
          <p:cNvSpPr/>
          <p:nvPr/>
        </p:nvSpPr>
        <p:spPr>
          <a:xfrm>
            <a:off x="96027" y="5172315"/>
            <a:ext cx="6694664" cy="15492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AA653C-AAC7-C0EB-9D0A-FC88EEA64B87}"/>
              </a:ext>
            </a:extLst>
          </p:cNvPr>
          <p:cNvSpPr/>
          <p:nvPr/>
        </p:nvSpPr>
        <p:spPr>
          <a:xfrm>
            <a:off x="3771900" y="738221"/>
            <a:ext cx="4517800" cy="102007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76" t="-893" r="-353" b="-2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76" t="-100000" r="-353" b="-100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76" t="-201786" r="-353" b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ED1FC8-92B3-ECD3-C9C5-9B785165B2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17360" y="3464280"/>
              <a:ext cx="604440" cy="130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ED1FC8-92B3-ECD3-C9C5-9B785165B2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08000" y="3454920"/>
                <a:ext cx="623160" cy="13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01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32">
        <p:fade/>
      </p:transition>
    </mc:Choice>
    <mc:Fallback xmlns="">
      <p:transition spd="med" advTm="94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/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B8C51A-C426-7972-AECF-877E164C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136416"/>
                <a:ext cx="3806275" cy="2217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/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729D7-219F-34A6-6DCA-95C5AD675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207" y="219907"/>
                <a:ext cx="3806275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/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97" y="3212931"/>
                <a:ext cx="5024285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/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7" y="3440174"/>
                <a:ext cx="6694664" cy="1732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/>
              <p:nvPr/>
            </p:nvSpPr>
            <p:spPr>
              <a:xfrm>
                <a:off x="3752850" y="5462989"/>
                <a:ext cx="3012399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4EDCA5-5785-F24C-7669-B43C8EEB0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850" y="5462989"/>
                <a:ext cx="3012399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AA653C-AAC7-C0EB-9D0A-FC88EEA64B87}"/>
              </a:ext>
            </a:extLst>
          </p:cNvPr>
          <p:cNvSpPr/>
          <p:nvPr/>
        </p:nvSpPr>
        <p:spPr>
          <a:xfrm>
            <a:off x="3771900" y="738221"/>
            <a:ext cx="4517800" cy="102007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31372" y="219907"/>
              <a:ext cx="3446803" cy="205016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893" r="-353" b="-2026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100000" r="-353" b="-100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6833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76" t="-201786" r="-353" b="-1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9159624" y="2268211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8A55D00-5080-BFDD-ED31-040217DC25E6}"/>
              </a:ext>
            </a:extLst>
          </p:cNvPr>
          <p:cNvSpPr/>
          <p:nvPr/>
        </p:nvSpPr>
        <p:spPr>
          <a:xfrm rot="18900000">
            <a:off x="5777226" y="2683972"/>
            <a:ext cx="2026930" cy="2026930"/>
          </a:xfrm>
          <a:prstGeom prst="arc">
            <a:avLst>
              <a:gd name="adj1" fmla="val 14812002"/>
              <a:gd name="adj2" fmla="val 0"/>
            </a:avLst>
          </a:prstGeom>
          <a:ln w="1143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/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6000" dirty="0"/>
              </a:p>
              <a:p>
                <a:r>
                  <a:rPr lang="en-CA" sz="4400" dirty="0"/>
                  <a:t>representation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004755-69DB-5A48-A2BA-63D1776FE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50" y="5102838"/>
                <a:ext cx="3576428" cy="1692771"/>
              </a:xfrm>
              <a:prstGeom prst="rect">
                <a:avLst/>
              </a:prstGeom>
              <a:blipFill>
                <a:blip r:embed="rId11"/>
                <a:stretch>
                  <a:fillRect l="-6997" t="-10791" r="-6314" b="-161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068071B-CB9E-AA4C-B821-D6FB24F4993D}"/>
              </a:ext>
            </a:extLst>
          </p:cNvPr>
          <p:cNvSpPr/>
          <p:nvPr/>
        </p:nvSpPr>
        <p:spPr>
          <a:xfrm>
            <a:off x="96027" y="5172315"/>
            <a:ext cx="6694664" cy="15492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43">
        <p:fade/>
      </p:transition>
    </mc:Choice>
    <mc:Fallback xmlns="">
      <p:transition spd="med" advTm="18743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/>
              <p:nvPr/>
            </p:nvSpPr>
            <p:spPr>
              <a:xfrm>
                <a:off x="92962" y="88491"/>
                <a:ext cx="97294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u="sng" dirty="0"/>
                  <a:t>Spin-1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i="1" u="sng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</m:oMath>
                </a14:m>
                <a:endParaRPr lang="en-CA" sz="6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88491"/>
                <a:ext cx="9729464" cy="1015663"/>
              </a:xfrm>
              <a:prstGeom prst="rect">
                <a:avLst/>
              </a:prstGeom>
              <a:blipFill>
                <a:blip r:embed="rId4"/>
                <a:stretch>
                  <a:fillRect l="-3759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6C81EE-E466-C41A-B0F2-EF34994B9470}"/>
                  </a:ext>
                </a:extLst>
              </p:cNvPr>
              <p:cNvSpPr txBox="1"/>
              <p:nvPr/>
            </p:nvSpPr>
            <p:spPr>
              <a:xfrm>
                <a:off x="8111613" y="1516627"/>
                <a:ext cx="4080387" cy="252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6C81EE-E466-C41A-B0F2-EF34994B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613" y="1516627"/>
                <a:ext cx="4080387" cy="252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8FAFB-163E-C86D-4A67-BD0030939E69}"/>
                  </a:ext>
                </a:extLst>
              </p:cNvPr>
              <p:cNvSpPr txBox="1"/>
              <p:nvPr/>
            </p:nvSpPr>
            <p:spPr>
              <a:xfrm>
                <a:off x="0" y="1516627"/>
                <a:ext cx="4080387" cy="252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8FAFB-163E-C86D-4A67-BD0030939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6627"/>
                <a:ext cx="4080387" cy="252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CD5A51-21B0-6A89-6974-6C5D412E3EA1}"/>
                  </a:ext>
                </a:extLst>
              </p:cNvPr>
              <p:cNvSpPr txBox="1"/>
              <p:nvPr/>
            </p:nvSpPr>
            <p:spPr>
              <a:xfrm>
                <a:off x="4080387" y="1516627"/>
                <a:ext cx="4080387" cy="261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CD5A51-21B0-6A89-6974-6C5D412E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87" y="1516627"/>
                <a:ext cx="4080387" cy="2613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3513D2A-1C15-5C49-E3D6-BB2F33C59154}"/>
              </a:ext>
            </a:extLst>
          </p:cNvPr>
          <p:cNvGrpSpPr/>
          <p:nvPr/>
        </p:nvGrpSpPr>
        <p:grpSpPr>
          <a:xfrm>
            <a:off x="3796369" y="3377022"/>
            <a:ext cx="4170440" cy="3348241"/>
            <a:chOff x="3796369" y="3377022"/>
            <a:chExt cx="4170440" cy="33482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29052A-BB3D-0CE2-7EEB-6AF1199840EE}"/>
                    </a:ext>
                  </a:extLst>
                </p:cNvPr>
                <p:cNvSpPr txBox="1"/>
                <p:nvPr/>
              </p:nvSpPr>
              <p:spPr>
                <a:xfrm>
                  <a:off x="6671187" y="4318529"/>
                  <a:ext cx="1295622" cy="2045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29052A-BB3D-0CE2-7EEB-6AF119984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187" y="4318529"/>
                  <a:ext cx="1295622" cy="20456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CB90A-021A-8471-26EA-95E941D2456D}"/>
                </a:ext>
              </a:extLst>
            </p:cNvPr>
            <p:cNvSpPr txBox="1"/>
            <p:nvPr/>
          </p:nvSpPr>
          <p:spPr>
            <a:xfrm>
              <a:off x="3796369" y="4786271"/>
              <a:ext cx="30828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b="1" u="sng" dirty="0">
                  <a:solidFill>
                    <a:srgbClr val="C00000"/>
                  </a:solidFill>
                </a:rPr>
                <a:t>NOT</a:t>
              </a:r>
              <a:r>
                <a:rPr lang="en-CA" sz="6000" b="1" dirty="0">
                  <a:solidFill>
                    <a:srgbClr val="C00000"/>
                  </a:solidFill>
                </a:rPr>
                <a:t> zero vector!</a:t>
              </a: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BE99D25A-4878-E273-509D-A427496F3085}"/>
                </a:ext>
              </a:extLst>
            </p:cNvPr>
            <p:cNvSpPr/>
            <p:nvPr/>
          </p:nvSpPr>
          <p:spPr>
            <a:xfrm>
              <a:off x="4689987" y="3377022"/>
              <a:ext cx="1295622" cy="1450668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AC8F53-60DB-6F78-D194-57BE5E3D676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0960" y="3227040"/>
              <a:ext cx="9538920" cy="110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AC8F53-60DB-6F78-D194-57BE5E3D67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1600" y="3217680"/>
                <a:ext cx="9557640" cy="112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14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96"/>
    </mc:Choice>
    <mc:Fallback xmlns="">
      <p:transition spd="slow" advTm="31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404ECC-6505-A71F-E002-70DC99CA383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6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Spin-1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  ⇒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404ECC-6505-A71F-E002-70DC99CA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6100" cy="830997"/>
              </a:xfrm>
              <a:prstGeom prst="rect">
                <a:avLst/>
              </a:prstGeom>
              <a:blipFill>
                <a:blip r:embed="rId4"/>
                <a:stretch>
                  <a:fillRect l="-256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AEA54-6D06-B48C-966D-DD474BA98B52}"/>
                  </a:ext>
                </a:extLst>
              </p:cNvPr>
              <p:cNvSpPr txBox="1"/>
              <p:nvPr/>
            </p:nvSpPr>
            <p:spPr>
              <a:xfrm>
                <a:off x="68580" y="5803042"/>
                <a:ext cx="9304020" cy="98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3AEA54-6D06-B48C-966D-DD474BA9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" y="5803042"/>
                <a:ext cx="9304020" cy="98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0" y="3252098"/>
                <a:ext cx="9620250" cy="912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2098"/>
                <a:ext cx="9620250" cy="912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CCB263-62DB-C37F-98CD-7FE264C0D872}"/>
                  </a:ext>
                </a:extLst>
              </p:cNvPr>
              <p:cNvSpPr txBox="1"/>
              <p:nvPr/>
            </p:nvSpPr>
            <p:spPr>
              <a:xfrm>
                <a:off x="9667875" y="3283322"/>
                <a:ext cx="2524125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CCB263-62DB-C37F-98CD-7FE264C0D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5" y="3283322"/>
                <a:ext cx="2524125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E8A5-9994-6667-DAC2-0662FC5B6361}"/>
                  </a:ext>
                </a:extLst>
              </p:cNvPr>
              <p:cNvSpPr txBox="1"/>
              <p:nvPr/>
            </p:nvSpPr>
            <p:spPr>
              <a:xfrm>
                <a:off x="0" y="4490316"/>
                <a:ext cx="9620250" cy="98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(0+1)</m:t>
                        </m:r>
                      </m:e>
                    </m:ra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  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0+1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E8A5-9994-6667-DAC2-0662FC5B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316"/>
                <a:ext cx="9620250" cy="98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C7761-718E-8463-9032-0FD9B1B77750}"/>
                  </a:ext>
                </a:extLst>
              </p:cNvPr>
              <p:cNvSpPr txBox="1"/>
              <p:nvPr/>
            </p:nvSpPr>
            <p:spPr>
              <a:xfrm>
                <a:off x="9620250" y="4544400"/>
                <a:ext cx="2524125" cy="902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C7761-718E-8463-9032-0FD9B1B7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0" y="4544400"/>
                <a:ext cx="2524125" cy="9028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6BB944-F711-D71B-1E7C-819D5B3EEB97}"/>
                  </a:ext>
                </a:extLst>
              </p:cNvPr>
              <p:cNvSpPr txBox="1"/>
              <p:nvPr/>
            </p:nvSpPr>
            <p:spPr>
              <a:xfrm>
                <a:off x="9667875" y="5932631"/>
                <a:ext cx="135064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6BB944-F711-D71B-1E7C-819D5B3E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5" y="5932631"/>
                <a:ext cx="1350645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5AC645-2A44-612D-8FBA-CE948A3483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81440" y="99720"/>
              <a:ext cx="8337600" cy="6679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5AC645-2A44-612D-8FBA-CE948A3483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72080" y="90360"/>
                <a:ext cx="8356320" cy="669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879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40"/>
    </mc:Choice>
    <mc:Fallback xmlns="">
      <p:transition spd="slow" advTm="52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  <p:bldP spid="5" grpId="0"/>
      <p:bldP spid="13" grpId="0"/>
      <p:bldP spid="14" grpId="0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404ECC-6505-A71F-E002-70DC99CA383E}"/>
                  </a:ext>
                </a:extLst>
              </p:cNvPr>
              <p:cNvSpPr txBox="1"/>
              <p:nvPr/>
            </p:nvSpPr>
            <p:spPr>
              <a:xfrm>
                <a:off x="0" y="0"/>
                <a:ext cx="107061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Spin-1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    ⇒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404ECC-6505-A71F-E002-70DC99CA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706100" cy="830997"/>
              </a:xfrm>
              <a:prstGeom prst="rect">
                <a:avLst/>
              </a:prstGeom>
              <a:blipFill>
                <a:blip r:embed="rId5"/>
                <a:stretch>
                  <a:fillRect l="-256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0" y="3252098"/>
                <a:ext cx="9620250" cy="98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(1−1)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52098"/>
                <a:ext cx="9620250" cy="98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CCB263-62DB-C37F-98CD-7FE264C0D872}"/>
                  </a:ext>
                </a:extLst>
              </p:cNvPr>
              <p:cNvSpPr txBox="1"/>
              <p:nvPr/>
            </p:nvSpPr>
            <p:spPr>
              <a:xfrm>
                <a:off x="9667875" y="3283322"/>
                <a:ext cx="2524125" cy="902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CCB263-62DB-C37F-98CD-7FE264C0D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5" y="3283322"/>
                <a:ext cx="2524125" cy="902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E8A5-9994-6667-DAC2-0662FC5B6361}"/>
                  </a:ext>
                </a:extLst>
              </p:cNvPr>
              <p:cNvSpPr txBox="1"/>
              <p:nvPr/>
            </p:nvSpPr>
            <p:spPr>
              <a:xfrm>
                <a:off x="0" y="4490316"/>
                <a:ext cx="9620250" cy="986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(0−1)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0−1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DE8A5-9994-6667-DAC2-0662FC5B6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0316"/>
                <a:ext cx="9620250" cy="98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C7761-718E-8463-9032-0FD9B1B77750}"/>
                  </a:ext>
                </a:extLst>
              </p:cNvPr>
              <p:cNvSpPr txBox="1"/>
              <p:nvPr/>
            </p:nvSpPr>
            <p:spPr>
              <a:xfrm>
                <a:off x="9620250" y="4544400"/>
                <a:ext cx="2524125" cy="902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  <a:endParaRPr lang="en-CA" sz="4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5C7761-718E-8463-9032-0FD9B1B7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0" y="4544400"/>
                <a:ext cx="2524125" cy="9028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69D260-70BA-2916-EB53-B6A54999AA34}"/>
                  </a:ext>
                </a:extLst>
              </p:cNvPr>
              <p:cNvSpPr txBox="1"/>
              <p:nvPr/>
            </p:nvSpPr>
            <p:spPr>
              <a:xfrm>
                <a:off x="68580" y="5803042"/>
                <a:ext cx="9551670" cy="912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69D260-70BA-2916-EB53-B6A54999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" y="5803042"/>
                <a:ext cx="9551670" cy="912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8FB9AA-44A3-DC11-25CC-AAC6A855645C}"/>
                  </a:ext>
                </a:extLst>
              </p:cNvPr>
              <p:cNvSpPr txBox="1"/>
              <p:nvPr/>
            </p:nvSpPr>
            <p:spPr>
              <a:xfrm>
                <a:off x="9667875" y="5932631"/>
                <a:ext cx="135064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8FB9AA-44A3-DC11-25CC-AAC6A8556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5" y="5932631"/>
                <a:ext cx="1350645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2D3D4DC-00B5-1D4E-3924-AD17C60B0B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00600" y="3202560"/>
              <a:ext cx="1128960" cy="3426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2D3D4DC-00B5-1D4E-3924-AD17C60B0B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91240" y="3193200"/>
                <a:ext cx="1147680" cy="344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21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93">
        <p:fade/>
      </p:transition>
    </mc:Choice>
    <mc:Fallback xmlns="">
      <p:transition spd="med" advTm="12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9671C1-696E-9CE8-D395-1D947DDBE7E3}"/>
              </a:ext>
            </a:extLst>
          </p:cNvPr>
          <p:cNvSpPr/>
          <p:nvPr/>
        </p:nvSpPr>
        <p:spPr>
          <a:xfrm>
            <a:off x="5422970" y="1130584"/>
            <a:ext cx="4414204" cy="769441"/>
          </a:xfrm>
          <a:prstGeom prst="rect">
            <a:avLst/>
          </a:prstGeom>
          <a:solidFill>
            <a:srgbClr val="9F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9BB2EF-8569-7437-5C6B-C86FDBFA8C2A}"/>
              </a:ext>
            </a:extLst>
          </p:cNvPr>
          <p:cNvSpPr/>
          <p:nvPr/>
        </p:nvSpPr>
        <p:spPr>
          <a:xfrm>
            <a:off x="7926799" y="235974"/>
            <a:ext cx="825909" cy="3425417"/>
          </a:xfrm>
          <a:prstGeom prst="rect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7453D9-9EB3-16AE-793F-4099DB7895C9}"/>
              </a:ext>
            </a:extLst>
          </p:cNvPr>
          <p:cNvSpPr/>
          <p:nvPr/>
        </p:nvSpPr>
        <p:spPr>
          <a:xfrm>
            <a:off x="7926798" y="1130583"/>
            <a:ext cx="825909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543A5-D4F1-1E9A-07E2-102349B8B788}"/>
              </a:ext>
            </a:extLst>
          </p:cNvPr>
          <p:cNvSpPr/>
          <p:nvPr/>
        </p:nvSpPr>
        <p:spPr>
          <a:xfrm>
            <a:off x="10709328" y="2027385"/>
            <a:ext cx="825909" cy="769441"/>
          </a:xfrm>
          <a:prstGeom prst="rect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D6CB1-EC19-B0D9-E9B3-3B3473E3831E}"/>
              </a:ext>
            </a:extLst>
          </p:cNvPr>
          <p:cNvSpPr/>
          <p:nvPr/>
        </p:nvSpPr>
        <p:spPr>
          <a:xfrm>
            <a:off x="1430593" y="1578075"/>
            <a:ext cx="825909" cy="769441"/>
          </a:xfrm>
          <a:prstGeom prst="rect">
            <a:avLst/>
          </a:prstGeom>
          <a:solidFill>
            <a:srgbClr val="9FD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9568D3-06B6-FA35-E2DF-8EC546B74B1B}"/>
                  </a:ext>
                </a:extLst>
              </p:cNvPr>
              <p:cNvSpPr txBox="1"/>
              <p:nvPr/>
            </p:nvSpPr>
            <p:spPr>
              <a:xfrm>
                <a:off x="88492" y="109760"/>
                <a:ext cx="11556898" cy="3610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6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e>
                                          <m:r>
                                            <a:rPr lang="en-CA" sz="60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9568D3-06B6-FA35-E2DF-8EC546B74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2" y="109760"/>
                <a:ext cx="11556898" cy="3610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962AE35-39CC-6FE9-EED6-E201EC280E40}"/>
              </a:ext>
            </a:extLst>
          </p:cNvPr>
          <p:cNvSpPr txBox="1"/>
          <p:nvPr/>
        </p:nvSpPr>
        <p:spPr>
          <a:xfrm>
            <a:off x="427708" y="2507230"/>
            <a:ext cx="41137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dual (row)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6472-1449-3B7D-1258-A4D546984F2C}"/>
              </a:ext>
            </a:extLst>
          </p:cNvPr>
          <p:cNvSpPr txBox="1"/>
          <p:nvPr/>
        </p:nvSpPr>
        <p:spPr>
          <a:xfrm>
            <a:off x="10323873" y="3719787"/>
            <a:ext cx="1868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(column)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9568D3-06B6-FA35-E2DF-8EC546B74B1B}"/>
                  </a:ext>
                </a:extLst>
              </p:cNvPr>
              <p:cNvSpPr txBox="1"/>
              <p:nvPr/>
            </p:nvSpPr>
            <p:spPr>
              <a:xfrm>
                <a:off x="3916417" y="3719787"/>
                <a:ext cx="3713655" cy="264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GB" sz="1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9568D3-06B6-FA35-E2DF-8EC546B74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17" y="3719787"/>
                <a:ext cx="3713655" cy="2646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5AB58D6-2E29-9F9A-DDB3-4B3F3F36D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52800" y="1965600"/>
              <a:ext cx="2046960" cy="4646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5AB58D6-2E29-9F9A-DDB3-4B3F3F36D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43440" y="1956240"/>
                <a:ext cx="2065680" cy="466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05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9"/>
    </mc:Choice>
    <mc:Fallback xmlns="">
      <p:transition spd="slow" advTm="2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D18782-5B1F-211B-4806-259CE119F4EC}"/>
              </a:ext>
            </a:extLst>
          </p:cNvPr>
          <p:cNvGrpSpPr/>
          <p:nvPr/>
        </p:nvGrpSpPr>
        <p:grpSpPr>
          <a:xfrm>
            <a:off x="8282448" y="1298449"/>
            <a:ext cx="3114493" cy="2633414"/>
            <a:chOff x="8282448" y="1298449"/>
            <a:chExt cx="3114493" cy="26334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580AA0-046A-5904-3B2F-7E1518089801}"/>
                </a:ext>
              </a:extLst>
            </p:cNvPr>
            <p:cNvSpPr/>
            <p:nvPr/>
          </p:nvSpPr>
          <p:spPr>
            <a:xfrm>
              <a:off x="8282448" y="1298449"/>
              <a:ext cx="671052" cy="625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120D93-4CE6-A8AB-0CF9-F68FA17F7ED6}"/>
                </a:ext>
              </a:extLst>
            </p:cNvPr>
            <p:cNvSpPr/>
            <p:nvPr/>
          </p:nvSpPr>
          <p:spPr>
            <a:xfrm>
              <a:off x="10725889" y="3306691"/>
              <a:ext cx="671052" cy="62517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/>
              <p:nvPr/>
            </p:nvSpPr>
            <p:spPr>
              <a:xfrm>
                <a:off x="140112" y="156460"/>
                <a:ext cx="4254910" cy="20715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0</m:t>
                      </m:r>
                    </m:oMath>
                  </m:oMathPara>
                </a14:m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2" y="156460"/>
                <a:ext cx="4254910" cy="2071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377221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0377221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3" t="-303" r="-200730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03" r="-100243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87" t="-303" r="-487" b="-2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3" t="-100303" r="-200730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00303" r="-100243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87" t="-100303" r="-487" b="-1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3" t="-200303" r="-200730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0303" r="-10024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487" t="-200303" r="-487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D7CF911-DD15-AEB5-A66F-35A54C122916}"/>
              </a:ext>
            </a:extLst>
          </p:cNvPr>
          <p:cNvGrpSpPr/>
          <p:nvPr/>
        </p:nvGrpSpPr>
        <p:grpSpPr>
          <a:xfrm>
            <a:off x="320780" y="2469496"/>
            <a:ext cx="3893574" cy="3548023"/>
            <a:chOff x="320780" y="2469496"/>
            <a:chExt cx="3893574" cy="35480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66BB1B-3850-315F-0011-E44761282D22}"/>
                </a:ext>
              </a:extLst>
            </p:cNvPr>
            <p:cNvSpPr/>
            <p:nvPr/>
          </p:nvSpPr>
          <p:spPr>
            <a:xfrm>
              <a:off x="1681784" y="3687094"/>
              <a:ext cx="825909" cy="7694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13707B-577C-666C-5759-38A1B130BB58}"/>
                </a:ext>
              </a:extLst>
            </p:cNvPr>
            <p:cNvSpPr/>
            <p:nvPr/>
          </p:nvSpPr>
          <p:spPr>
            <a:xfrm>
              <a:off x="3020639" y="4514591"/>
              <a:ext cx="825909" cy="7694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9750C3-27EE-E010-FBAD-E53EE53FE2D9}"/>
                    </a:ext>
                  </a:extLst>
                </p:cNvPr>
                <p:cNvSpPr txBox="1"/>
                <p:nvPr/>
              </p:nvSpPr>
              <p:spPr>
                <a:xfrm>
                  <a:off x="320780" y="2469496"/>
                  <a:ext cx="3893574" cy="35480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2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4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mr>
                              <m:mr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sz="48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B9750C3-27EE-E010-FBAD-E53EE53FE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80" y="2469496"/>
                  <a:ext cx="3893574" cy="35480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B8E589-360B-A578-8F67-CBC4366E6F90}"/>
              </a:ext>
            </a:extLst>
          </p:cNvPr>
          <p:cNvGrpSpPr/>
          <p:nvPr/>
        </p:nvGrpSpPr>
        <p:grpSpPr>
          <a:xfrm>
            <a:off x="5008173" y="1298449"/>
            <a:ext cx="6629671" cy="4790299"/>
            <a:chOff x="5008173" y="1298449"/>
            <a:chExt cx="6629671" cy="47902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1BE47C-EE2D-5189-C70E-9E58951277D6}"/>
                </a:ext>
              </a:extLst>
            </p:cNvPr>
            <p:cNvSpPr/>
            <p:nvPr/>
          </p:nvSpPr>
          <p:spPr>
            <a:xfrm>
              <a:off x="5038899" y="1375139"/>
              <a:ext cx="1438101" cy="625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70B5B6-8413-C5E5-FE5F-97DAE0AA50EC}"/>
                </a:ext>
              </a:extLst>
            </p:cNvPr>
            <p:cNvSpPr/>
            <p:nvPr/>
          </p:nvSpPr>
          <p:spPr>
            <a:xfrm>
              <a:off x="7596584" y="1298449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2722CB-100C-4121-FD25-F1316629147A}"/>
                </a:ext>
              </a:extLst>
            </p:cNvPr>
            <p:cNvSpPr/>
            <p:nvPr/>
          </p:nvSpPr>
          <p:spPr>
            <a:xfrm>
              <a:off x="10199743" y="1355660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BE99AD-14BD-C6A2-EFAD-B8F4E872B07A}"/>
                </a:ext>
              </a:extLst>
            </p:cNvPr>
            <p:cNvSpPr/>
            <p:nvPr/>
          </p:nvSpPr>
          <p:spPr>
            <a:xfrm>
              <a:off x="5008173" y="3419357"/>
              <a:ext cx="1438101" cy="625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B4A133-FEE5-5CF8-D0D0-6E195AAFDD15}"/>
                </a:ext>
              </a:extLst>
            </p:cNvPr>
            <p:cNvSpPr/>
            <p:nvPr/>
          </p:nvSpPr>
          <p:spPr>
            <a:xfrm>
              <a:off x="7565858" y="3342667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7A0D95-4FB1-D076-F228-AE7C9906F7E0}"/>
                </a:ext>
              </a:extLst>
            </p:cNvPr>
            <p:cNvSpPr/>
            <p:nvPr/>
          </p:nvSpPr>
          <p:spPr>
            <a:xfrm>
              <a:off x="10169017" y="3342728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70D34A-52BF-FE1A-2B7F-28CE45A9741F}"/>
                </a:ext>
              </a:extLst>
            </p:cNvPr>
            <p:cNvSpPr/>
            <p:nvPr/>
          </p:nvSpPr>
          <p:spPr>
            <a:xfrm>
              <a:off x="5038899" y="5406364"/>
              <a:ext cx="1438101" cy="625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F1155B-C7C8-334A-4E52-743058C0AB95}"/>
                </a:ext>
              </a:extLst>
            </p:cNvPr>
            <p:cNvSpPr/>
            <p:nvPr/>
          </p:nvSpPr>
          <p:spPr>
            <a:xfrm>
              <a:off x="7596584" y="5329674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3127C6-6122-EF61-A3FA-0A224DB0C319}"/>
                </a:ext>
              </a:extLst>
            </p:cNvPr>
            <p:cNvSpPr/>
            <p:nvPr/>
          </p:nvSpPr>
          <p:spPr>
            <a:xfrm>
              <a:off x="10199743" y="5386885"/>
              <a:ext cx="1438101" cy="701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94C5BC-B822-9B53-074C-FFF76F550F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81720" y="2010240"/>
              <a:ext cx="3130560" cy="2144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94C5BC-B822-9B53-074C-FFF76F550F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2360" y="2000880"/>
                <a:ext cx="3149280" cy="216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110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65"/>
    </mc:Choice>
    <mc:Fallback xmlns="">
      <p:transition spd="slow" advTm="16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119E80-3CDA-CD2C-5E22-4527860D0908}"/>
              </a:ext>
            </a:extLst>
          </p:cNvPr>
          <p:cNvGrpSpPr/>
          <p:nvPr/>
        </p:nvGrpSpPr>
        <p:grpSpPr>
          <a:xfrm>
            <a:off x="709326" y="4333444"/>
            <a:ext cx="2164764" cy="1596938"/>
            <a:chOff x="680298" y="4333444"/>
            <a:chExt cx="2164764" cy="15969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66BB1B-3850-315F-0011-E44761282D22}"/>
                </a:ext>
              </a:extLst>
            </p:cNvPr>
            <p:cNvSpPr/>
            <p:nvPr/>
          </p:nvSpPr>
          <p:spPr>
            <a:xfrm>
              <a:off x="680298" y="4333444"/>
              <a:ext cx="825909" cy="7694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13707B-577C-666C-5759-38A1B130BB58}"/>
                </a:ext>
              </a:extLst>
            </p:cNvPr>
            <p:cNvSpPr/>
            <p:nvPr/>
          </p:nvSpPr>
          <p:spPr>
            <a:xfrm>
              <a:off x="2019153" y="5160941"/>
              <a:ext cx="825909" cy="76944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80AA0-046A-5904-3B2F-7E1518089801}"/>
              </a:ext>
            </a:extLst>
          </p:cNvPr>
          <p:cNvSpPr/>
          <p:nvPr/>
        </p:nvSpPr>
        <p:spPr>
          <a:xfrm>
            <a:off x="5727935" y="3296968"/>
            <a:ext cx="671052" cy="625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20D93-4CE6-A8AB-0CF9-F68FA17F7ED6}"/>
              </a:ext>
            </a:extLst>
          </p:cNvPr>
          <p:cNvSpPr/>
          <p:nvPr/>
        </p:nvSpPr>
        <p:spPr>
          <a:xfrm>
            <a:off x="8229432" y="5305210"/>
            <a:ext cx="671052" cy="625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/>
              <p:nvPr/>
            </p:nvSpPr>
            <p:spPr>
              <a:xfrm>
                <a:off x="140112" y="156460"/>
                <a:ext cx="4254910" cy="20715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GB" sz="4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  0</m:t>
                      </m:r>
                    </m:oMath>
                  </m:oMathPara>
                </a14:m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2" y="156460"/>
                <a:ext cx="4254910" cy="2071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0497174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0497174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303" r="-200730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" r="-100243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303" r="-487" b="-2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100303" r="-200730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0303" r="-100243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100303" r="-487" b="-1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200303" r="-200730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303" r="-10024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200303" r="-487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9750C3-27EE-E010-FBAD-E53EE53FE2D9}"/>
                  </a:ext>
                </a:extLst>
              </p:cNvPr>
              <p:cNvSpPr txBox="1"/>
              <p:nvPr/>
            </p:nvSpPr>
            <p:spPr>
              <a:xfrm>
                <a:off x="320780" y="2469496"/>
                <a:ext cx="3893574" cy="3548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9750C3-27EE-E010-FBAD-E53EE53FE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" y="2469496"/>
                <a:ext cx="3893574" cy="3548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7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75">
        <p:fade/>
      </p:transition>
    </mc:Choice>
    <mc:Fallback xmlns="">
      <p:transition spd="med" advTm="58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66BB1B-3850-315F-0011-E44761282D22}"/>
              </a:ext>
            </a:extLst>
          </p:cNvPr>
          <p:cNvSpPr/>
          <p:nvPr/>
        </p:nvSpPr>
        <p:spPr>
          <a:xfrm>
            <a:off x="680297" y="3908341"/>
            <a:ext cx="825909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3707B-577C-666C-5759-38A1B130BB58}"/>
              </a:ext>
            </a:extLst>
          </p:cNvPr>
          <p:cNvSpPr/>
          <p:nvPr/>
        </p:nvSpPr>
        <p:spPr>
          <a:xfrm>
            <a:off x="3025242" y="5319724"/>
            <a:ext cx="825909" cy="7694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80AA0-046A-5904-3B2F-7E1518089801}"/>
              </a:ext>
            </a:extLst>
          </p:cNvPr>
          <p:cNvSpPr/>
          <p:nvPr/>
        </p:nvSpPr>
        <p:spPr>
          <a:xfrm>
            <a:off x="5727935" y="1279483"/>
            <a:ext cx="671052" cy="625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20D93-4CE6-A8AB-0CF9-F68FA17F7ED6}"/>
              </a:ext>
            </a:extLst>
          </p:cNvPr>
          <p:cNvSpPr/>
          <p:nvPr/>
        </p:nvSpPr>
        <p:spPr>
          <a:xfrm>
            <a:off x="10696860" y="5305210"/>
            <a:ext cx="671052" cy="625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/>
              <p:nvPr/>
            </p:nvSpPr>
            <p:spPr>
              <a:xfrm>
                <a:off x="140112" y="156460"/>
                <a:ext cx="425491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i="1">
                          <a:latin typeface="Cambria Math" panose="02040503050406030204" pitchFamily="18" charset="0"/>
                        </a:rPr>
                        <m:t>+1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4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790190-AD4D-CCBC-4974-B977B7C5A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12" y="156460"/>
                <a:ext cx="4254910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932423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=+1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GB" sz="36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3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A36A55-CD02-279D-8658-94E8AD4611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0932423"/>
                  </p:ext>
                </p:extLst>
              </p:nvPr>
            </p:nvGraphicFramePr>
            <p:xfrm>
              <a:off x="4557255" y="324466"/>
              <a:ext cx="7516761" cy="60320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05587">
                      <a:extLst>
                        <a:ext uri="{9D8B030D-6E8A-4147-A177-3AD203B41FA5}">
                          <a16:colId xmlns:a16="http://schemas.microsoft.com/office/drawing/2014/main" val="2570746168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48245553"/>
                        </a:ext>
                      </a:extLst>
                    </a:gridCol>
                    <a:gridCol w="2505587">
                      <a:extLst>
                        <a:ext uri="{9D8B030D-6E8A-4147-A177-3AD203B41FA5}">
                          <a16:colId xmlns:a16="http://schemas.microsoft.com/office/drawing/2014/main" val="1029541770"/>
                        </a:ext>
                      </a:extLst>
                    </a:gridCol>
                  </a:tblGrid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303" r="-200730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3" r="-100243" b="-2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303" r="-487" b="-2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104493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100303" r="-200730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0303" r="-100243" b="-100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100303" r="-487" b="-100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3088418"/>
                      </a:ext>
                    </a:extLst>
                  </a:tr>
                  <a:tr h="20106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3" t="-200303" r="-200730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303" r="-100243" b="-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487" t="-200303" r="-487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57756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9750C3-27EE-E010-FBAD-E53EE53FE2D9}"/>
                  </a:ext>
                </a:extLst>
              </p:cNvPr>
              <p:cNvSpPr txBox="1"/>
              <p:nvPr/>
            </p:nvSpPr>
            <p:spPr>
              <a:xfrm>
                <a:off x="320780" y="2615318"/>
                <a:ext cx="3893574" cy="338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9750C3-27EE-E010-FBAD-E53EE53FE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" y="2615318"/>
                <a:ext cx="3893574" cy="338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3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76">
        <p:fade/>
      </p:transition>
    </mc:Choice>
    <mc:Fallback xmlns="">
      <p:transition spd="med" advTm="68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96EC752-E678-C339-4B18-39564BDA9F2B}"/>
              </a:ext>
            </a:extLst>
          </p:cNvPr>
          <p:cNvGrpSpPr/>
          <p:nvPr/>
        </p:nvGrpSpPr>
        <p:grpSpPr>
          <a:xfrm>
            <a:off x="628643" y="2895457"/>
            <a:ext cx="9901491" cy="3962543"/>
            <a:chOff x="628643" y="2895457"/>
            <a:chExt cx="9901491" cy="396254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9A11B8-46B9-864C-DE54-1B33508F707A}"/>
                </a:ext>
              </a:extLst>
            </p:cNvPr>
            <p:cNvSpPr/>
            <p:nvPr/>
          </p:nvSpPr>
          <p:spPr>
            <a:xfrm>
              <a:off x="628649" y="2895457"/>
              <a:ext cx="9901485" cy="1888451"/>
            </a:xfrm>
            <a:prstGeom prst="rect">
              <a:avLst/>
            </a:prstGeom>
            <a:solidFill>
              <a:srgbClr val="E5FF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2CEE52-03FD-0F57-E438-C93FA5F2C61D}"/>
                </a:ext>
              </a:extLst>
            </p:cNvPr>
            <p:cNvSpPr/>
            <p:nvPr/>
          </p:nvSpPr>
          <p:spPr>
            <a:xfrm>
              <a:off x="628648" y="4732634"/>
              <a:ext cx="9901485" cy="2125366"/>
            </a:xfrm>
            <a:prstGeom prst="rect">
              <a:avLst/>
            </a:prstGeom>
            <a:solidFill>
              <a:srgbClr val="FFED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690A45-EFBF-5C88-3738-FF4A82B14B83}"/>
                    </a:ext>
                  </a:extLst>
                </p:cNvPr>
                <p:cNvSpPr txBox="1"/>
                <p:nvPr/>
              </p:nvSpPr>
              <p:spPr>
                <a:xfrm>
                  <a:off x="628643" y="2964260"/>
                  <a:ext cx="832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5690A45-EFBF-5C88-3738-FF4A82B14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3" y="2964260"/>
                  <a:ext cx="832222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BF3F1F1-82C1-C586-6D9D-0C5A6E42B40D}"/>
                    </a:ext>
                  </a:extLst>
                </p:cNvPr>
                <p:cNvSpPr txBox="1"/>
                <p:nvPr/>
              </p:nvSpPr>
              <p:spPr>
                <a:xfrm>
                  <a:off x="650188" y="4751788"/>
                  <a:ext cx="83222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𝐺𝐿</m:t>
                        </m:r>
                        <m:d>
                          <m:dPr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BF3F1F1-82C1-C586-6D9D-0C5A6E42B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188" y="4751788"/>
                  <a:ext cx="832223" cy="1015663"/>
                </a:xfrm>
                <a:prstGeom prst="rect">
                  <a:avLst/>
                </a:prstGeom>
                <a:blipFill>
                  <a:blip r:embed="rId4"/>
                  <a:stretch>
                    <a:fillRect r="-14264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524C9-ABE8-CD60-6B23-9ACA7797E005}"/>
                  </a:ext>
                </a:extLst>
              </p:cNvPr>
              <p:cNvSpPr txBox="1"/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0524C9-ABE8-CD60-6B23-9ACA7797E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621584"/>
                <a:ext cx="5495926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BA9DB6-4996-5F69-FDAF-48CD8F3675BB}"/>
                  </a:ext>
                </a:extLst>
              </p:cNvPr>
              <p:cNvSpPr txBox="1"/>
              <p:nvPr/>
            </p:nvSpPr>
            <p:spPr>
              <a:xfrm>
                <a:off x="3699756" y="2826117"/>
                <a:ext cx="52260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BA9DB6-4996-5F69-FDAF-48CD8F36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56" y="2826117"/>
                <a:ext cx="52260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18F487-EDCE-E70E-9AB9-F29DA193B505}"/>
              </a:ext>
            </a:extLst>
          </p:cNvPr>
          <p:cNvCxnSpPr>
            <a:cxnSpLocks/>
          </p:cNvCxnSpPr>
          <p:nvPr/>
        </p:nvCxnSpPr>
        <p:spPr>
          <a:xfrm>
            <a:off x="5684910" y="6022117"/>
            <a:ext cx="18959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ED408E-58C0-3283-8466-82DE3F1B2F84}"/>
              </a:ext>
            </a:extLst>
          </p:cNvPr>
          <p:cNvCxnSpPr>
            <a:cxnSpLocks/>
          </p:cNvCxnSpPr>
          <p:nvPr/>
        </p:nvCxnSpPr>
        <p:spPr>
          <a:xfrm>
            <a:off x="5102437" y="3268840"/>
            <a:ext cx="24784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2301BF-1100-8BCD-D8CF-A64C00DD5E28}"/>
                  </a:ext>
                </a:extLst>
              </p:cNvPr>
              <p:cNvSpPr txBox="1"/>
              <p:nvPr/>
            </p:nvSpPr>
            <p:spPr>
              <a:xfrm>
                <a:off x="4506972" y="2826117"/>
                <a:ext cx="52260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2301BF-1100-8BCD-D8CF-A64C00DD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72" y="2826117"/>
                <a:ext cx="52260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5EB45-0D04-87AE-6B64-FAE0EBF58C2D}"/>
                  </a:ext>
                </a:extLst>
              </p:cNvPr>
              <p:cNvSpPr txBox="1"/>
              <p:nvPr/>
            </p:nvSpPr>
            <p:spPr>
              <a:xfrm>
                <a:off x="2867527" y="5669924"/>
                <a:ext cx="13413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45EB45-0D04-87AE-6B64-FAE0EBF5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27" y="5669924"/>
                <a:ext cx="134131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8C703C-FBD8-49DF-6314-5F8C87D8CAD8}"/>
                  </a:ext>
                </a:extLst>
              </p:cNvPr>
              <p:cNvSpPr txBox="1"/>
              <p:nvPr/>
            </p:nvSpPr>
            <p:spPr>
              <a:xfrm>
                <a:off x="7564559" y="2858946"/>
                <a:ext cx="18654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8C703C-FBD8-49DF-6314-5F8C87D8C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59" y="2858946"/>
                <a:ext cx="1865492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19DA8C-0AB2-F6A4-0264-5B3A41DC6CA5}"/>
                  </a:ext>
                </a:extLst>
              </p:cNvPr>
              <p:cNvSpPr txBox="1"/>
              <p:nvPr/>
            </p:nvSpPr>
            <p:spPr>
              <a:xfrm>
                <a:off x="7287781" y="6150114"/>
                <a:ext cx="26254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19DA8C-0AB2-F6A4-0264-5B3A41DC6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781" y="6150114"/>
                <a:ext cx="2625477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2355727-98EF-89AB-5709-7580FDF11050}"/>
              </a:ext>
            </a:extLst>
          </p:cNvPr>
          <p:cNvGrpSpPr/>
          <p:nvPr/>
        </p:nvGrpSpPr>
        <p:grpSpPr>
          <a:xfrm>
            <a:off x="8441871" y="3764356"/>
            <a:ext cx="1041875" cy="1926172"/>
            <a:chOff x="8441871" y="3764356"/>
            <a:chExt cx="1041875" cy="192617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C57DD5-37BD-1914-B8E8-9D2478CA35C2}"/>
                </a:ext>
              </a:extLst>
            </p:cNvPr>
            <p:cNvCxnSpPr/>
            <p:nvPr/>
          </p:nvCxnSpPr>
          <p:spPr>
            <a:xfrm>
              <a:off x="8441871" y="3764356"/>
              <a:ext cx="0" cy="192617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C590F8-2CE7-EBE6-6AE4-6568B26D87AB}"/>
                    </a:ext>
                  </a:extLst>
                </p:cNvPr>
                <p:cNvSpPr txBox="1"/>
                <p:nvPr/>
              </p:nvSpPr>
              <p:spPr>
                <a:xfrm>
                  <a:off x="8757644" y="4013719"/>
                  <a:ext cx="72610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C590F8-2CE7-EBE6-6AE4-6568B26D8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7644" y="4013719"/>
                  <a:ext cx="726102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FBF3A3-3E7E-1903-8574-A4C746A1BEB1}"/>
              </a:ext>
            </a:extLst>
          </p:cNvPr>
          <p:cNvGrpSpPr/>
          <p:nvPr/>
        </p:nvGrpSpPr>
        <p:grpSpPr>
          <a:xfrm>
            <a:off x="3995843" y="3534003"/>
            <a:ext cx="1496772" cy="2204228"/>
            <a:chOff x="3995843" y="3534003"/>
            <a:chExt cx="1496772" cy="22042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196E0-D7F2-AC18-644A-15420D821168}"/>
                </a:ext>
              </a:extLst>
            </p:cNvPr>
            <p:cNvGrpSpPr/>
            <p:nvPr/>
          </p:nvGrpSpPr>
          <p:grpSpPr>
            <a:xfrm rot="5400000">
              <a:off x="3267255" y="4262591"/>
              <a:ext cx="2204228" cy="747052"/>
              <a:chOff x="4622800" y="2928464"/>
              <a:chExt cx="2009502" cy="747052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98C5CA6-19A8-407C-9CDB-B44C53938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800" y="2928464"/>
                <a:ext cx="200950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3AB7F5D-F7C1-1462-DA73-F8750BE8C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800" y="3675516"/>
                <a:ext cx="200950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8FD5F9-449B-5FFF-28F6-88DB2B9512F8}"/>
                    </a:ext>
                  </a:extLst>
                </p:cNvPr>
                <p:cNvSpPr txBox="1"/>
                <p:nvPr/>
              </p:nvSpPr>
              <p:spPr>
                <a:xfrm>
                  <a:off x="4766513" y="3989415"/>
                  <a:ext cx="72610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8FD5F9-449B-5FFF-28F6-88DB2B951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513" y="3989415"/>
                  <a:ext cx="726102" cy="9233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F7B69C-666E-D57F-137C-F4994B8989AE}"/>
                  </a:ext>
                </a:extLst>
              </p:cNvPr>
              <p:cNvSpPr txBox="1"/>
              <p:nvPr/>
            </p:nvSpPr>
            <p:spPr>
              <a:xfrm>
                <a:off x="4421832" y="5669924"/>
                <a:ext cx="1171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F7B69C-666E-D57F-137C-F4994B898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32" y="5669924"/>
                <a:ext cx="117181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918F1A-139B-4E29-539B-BC243CCC11FA}"/>
                  </a:ext>
                </a:extLst>
              </p:cNvPr>
              <p:cNvSpPr txBox="1"/>
              <p:nvPr/>
            </p:nvSpPr>
            <p:spPr>
              <a:xfrm>
                <a:off x="8497304" y="5187120"/>
                <a:ext cx="20328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918F1A-139B-4E29-539B-BC243CCC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04" y="5187120"/>
                <a:ext cx="2032835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53B7C4-87E6-BCC0-E2B1-326844C9B0EF}"/>
                  </a:ext>
                </a:extLst>
              </p:cNvPr>
              <p:cNvSpPr txBox="1"/>
              <p:nvPr/>
            </p:nvSpPr>
            <p:spPr>
              <a:xfrm>
                <a:off x="8757644" y="5690814"/>
                <a:ext cx="104631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53B7C4-87E6-BCC0-E2B1-326844C9B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644" y="5690814"/>
                <a:ext cx="1046319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1885E-C69E-3520-C336-62199803CA60}"/>
                  </a:ext>
                </a:extLst>
              </p:cNvPr>
              <p:cNvSpPr txBox="1"/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 Representation</a:t>
                </a:r>
                <a:r>
                  <a:rPr lang="en-GB" sz="4800" dirty="0"/>
                  <a:t> = function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4800" dirty="0"/>
                  <a:t> from group member in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sz="4800" dirty="0"/>
                  <a:t> to an invertible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800" dirty="0"/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71885E-C69E-3520-C336-62199803C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7556"/>
                <a:ext cx="12180372" cy="1569660"/>
              </a:xfrm>
              <a:prstGeom prst="rect">
                <a:avLst/>
              </a:prstGeom>
              <a:blipFill>
                <a:blip r:embed="rId16"/>
                <a:stretch>
                  <a:fillRect l="-2252" t="-8527" r="-601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25ECD69-C296-6256-9212-5D3EA0634989}"/>
              </a:ext>
            </a:extLst>
          </p:cNvPr>
          <p:cNvGrpSpPr/>
          <p:nvPr/>
        </p:nvGrpSpPr>
        <p:grpSpPr>
          <a:xfrm>
            <a:off x="6060559" y="1431184"/>
            <a:ext cx="6165533" cy="1533077"/>
            <a:chOff x="6060559" y="1431184"/>
            <a:chExt cx="6165533" cy="15330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B6001D-1EE6-EA67-E02E-7A9EE2CF9E58}"/>
                </a:ext>
              </a:extLst>
            </p:cNvPr>
            <p:cNvSpPr/>
            <p:nvPr/>
          </p:nvSpPr>
          <p:spPr>
            <a:xfrm>
              <a:off x="6078861" y="1474246"/>
              <a:ext cx="6038846" cy="14900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F1E16C9-A63D-55C7-1C63-3495693B8615}"/>
                    </a:ext>
                  </a:extLst>
                </p:cNvPr>
                <p:cNvSpPr txBox="1"/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F1E16C9-A63D-55C7-1C63-3495693B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559" y="2194820"/>
                  <a:ext cx="6165533" cy="76944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C3EB017-8E9D-A8E6-5035-7D43AAA268D1}"/>
                    </a:ext>
                  </a:extLst>
                </p:cNvPr>
                <p:cNvSpPr txBox="1"/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36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CA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C3EB017-8E9D-A8E6-5035-7D43AAA26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298" y="1530211"/>
                  <a:ext cx="2606110" cy="64633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5EBFE6-F706-6FFE-A99A-E51DF777E340}"/>
                </a:ext>
              </a:extLst>
            </p:cNvPr>
            <p:cNvSpPr txBox="1"/>
            <p:nvPr/>
          </p:nvSpPr>
          <p:spPr>
            <a:xfrm>
              <a:off x="6181720" y="1431184"/>
              <a:ext cx="2887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“preserve”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537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48"/>
    </mc:Choice>
    <mc:Fallback xmlns="">
      <p:transition spd="slow" advTm="4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3" grpId="0"/>
      <p:bldP spid="24" grpId="0"/>
      <p:bldP spid="25" grpId="0"/>
      <p:bldP spid="26" grpId="0"/>
      <p:bldP spid="31" grpId="0"/>
      <p:bldP spid="36" grpId="0"/>
      <p:bldP spid="3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989252"/>
                  </p:ext>
                </p:extLst>
              </p:nvPr>
            </p:nvGraphicFramePr>
            <p:xfrm>
              <a:off x="200025" y="132444"/>
              <a:ext cx="11791950" cy="13811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600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23071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32878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2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989252"/>
                  </p:ext>
                </p:extLst>
              </p:nvPr>
            </p:nvGraphicFramePr>
            <p:xfrm>
              <a:off x="200025" y="132444"/>
              <a:ext cx="11791950" cy="13811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600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923071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32878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13811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47" t="-439" r="-18542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5590" t="-439" r="-95497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15987" t="-439" r="-326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080013"/>
                  </p:ext>
                </p:extLst>
              </p:nvPr>
            </p:nvGraphicFramePr>
            <p:xfrm>
              <a:off x="200025" y="4633160"/>
              <a:ext cx="11791950" cy="21434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9499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306529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290427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8080013"/>
                  </p:ext>
                </p:extLst>
              </p:nvPr>
            </p:nvGraphicFramePr>
            <p:xfrm>
              <a:off x="200025" y="4633160"/>
              <a:ext cx="11791950" cy="21434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9499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306529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290427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1434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45" t="-568" r="-181277" b="-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97595" t="-568" r="-76662" b="-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58704" t="-568" r="-370" b="-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B9A6DE7-3425-0B73-F344-27F0FF1514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916775"/>
                  </p:ext>
                </p:extLst>
              </p:nvPr>
            </p:nvGraphicFramePr>
            <p:xfrm>
              <a:off x="1034211" y="1718197"/>
              <a:ext cx="3803260" cy="27930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326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9310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310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9310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B9A6DE7-3425-0B73-F344-27F0FF1514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8916775"/>
                  </p:ext>
                </p:extLst>
              </p:nvPr>
            </p:nvGraphicFramePr>
            <p:xfrm>
              <a:off x="1034211" y="1718197"/>
              <a:ext cx="3803260" cy="27930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03260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931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" t="-654" r="-320" b="-20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31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" t="-100000" r="-320" b="-100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9310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" t="-201307" r="-320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2B5D7A6-6D70-A3FD-3E09-19B3544918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2201"/>
                  </p:ext>
                </p:extLst>
              </p:nvPr>
            </p:nvGraphicFramePr>
            <p:xfrm>
              <a:off x="6774425" y="1718196"/>
              <a:ext cx="4552335" cy="2793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5233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101750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40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9371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4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40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40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78186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2B5D7A6-6D70-A3FD-3E09-19B3544918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92201"/>
                  </p:ext>
                </p:extLst>
              </p:nvPr>
            </p:nvGraphicFramePr>
            <p:xfrm>
              <a:off x="6774425" y="1718196"/>
              <a:ext cx="4552335" cy="2793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52335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1017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34" t="-595" r="-267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99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34" t="-103681" r="-267" b="-80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781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34" t="-257364" r="-267" b="-15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87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0"/>
    </mc:Choice>
    <mc:Fallback xmlns="">
      <p:transition spd="slow" advTm="1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492182"/>
                  </p:ext>
                </p:extLst>
              </p:nvPr>
            </p:nvGraphicFramePr>
            <p:xfrm>
              <a:off x="57150" y="1499729"/>
              <a:ext cx="8496300" cy="47387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061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895683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Spherical basis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Cartesian basis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89036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3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b="0" i="1" smtClean="0">
                                        <a:solidFill>
                                          <a:srgbClr val="00642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3200" b="0" i="1" smtClean="0">
                                            <a:solidFill>
                                              <a:srgbClr val="00642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 sz="3200" b="0" i="1" smtClean="0">
                                            <a:solidFill>
                                              <a:srgbClr val="00642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CA" sz="3200" b="0" i="1" smtClean="0">
                                        <a:solidFill>
                                          <a:srgbClr val="0064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CA" sz="3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32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CA" sz="3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492182"/>
                  </p:ext>
                </p:extLst>
              </p:nvPr>
            </p:nvGraphicFramePr>
            <p:xfrm>
              <a:off x="57150" y="1499729"/>
              <a:ext cx="8496300" cy="473875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00617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895683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Spherical basis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3200" dirty="0"/>
                            <a:t>Cartesian basis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8903661"/>
                      </a:ext>
                    </a:extLst>
                  </a:tr>
                  <a:tr h="13811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2" t="-47577" r="-85033" b="-201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125" t="-47577" r="-313" b="-201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3892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2" t="-146930" r="-85033" b="-100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125" t="-146930" r="-313" b="-100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3892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2" t="-246930" r="-85033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125" t="-246930" r="-313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9D2D2EC-7F08-C08A-8338-82C79D8C58E3}"/>
              </a:ext>
            </a:extLst>
          </p:cNvPr>
          <p:cNvSpPr txBox="1"/>
          <p:nvPr/>
        </p:nvSpPr>
        <p:spPr>
          <a:xfrm>
            <a:off x="57146" y="6252718"/>
            <a:ext cx="8496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hlinkClick r:id="rId4"/>
              </a:rPr>
              <a:t>https://en.wikipedia.org/wiki/3D_rotation_group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D6C89-4F95-9E99-8331-37741A4AFC5A}"/>
                  </a:ext>
                </a:extLst>
              </p:cNvPr>
              <p:cNvSpPr txBox="1"/>
              <p:nvPr/>
            </p:nvSpPr>
            <p:spPr>
              <a:xfrm>
                <a:off x="7347774" y="0"/>
                <a:ext cx="4844226" cy="18093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ad>
                                <m:radPr>
                                  <m:degHide m:val="on"/>
                                  <m:ctrlP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D6C89-4F95-9E99-8331-37741A4A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774" y="0"/>
                <a:ext cx="4844226" cy="18093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B61CF-F8DD-D8B2-3012-8743C78B500F}"/>
                  </a:ext>
                </a:extLst>
              </p:cNvPr>
              <p:cNvSpPr txBox="1"/>
              <p:nvPr/>
            </p:nvSpPr>
            <p:spPr>
              <a:xfrm>
                <a:off x="8553449" y="2389436"/>
                <a:ext cx="3638551" cy="733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sSup>
                        <m:sSupPr>
                          <m:ctrlPr>
                            <a:rPr lang="en-CA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B61CF-F8DD-D8B2-3012-8743C78B5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49" y="2389436"/>
                <a:ext cx="3638551" cy="733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123DE-FC70-6C62-1A01-53BFA247ECD0}"/>
                  </a:ext>
                </a:extLst>
              </p:cNvPr>
              <p:cNvSpPr txBox="1"/>
              <p:nvPr/>
            </p:nvSpPr>
            <p:spPr>
              <a:xfrm>
                <a:off x="8553448" y="3792904"/>
                <a:ext cx="363855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sSup>
                        <m:sSupPr>
                          <m:ctrlPr>
                            <a:rPr lang="en-CA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64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40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00642D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CA" sz="4000" i="1">
                              <a:solidFill>
                                <a:srgbClr val="00642D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C123DE-FC70-6C62-1A01-53BFA247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48" y="3792904"/>
                <a:ext cx="363855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83C5A-447B-3BA0-DDBE-6E2A7E581BA7}"/>
                  </a:ext>
                </a:extLst>
              </p:cNvPr>
              <p:cNvSpPr txBox="1"/>
              <p:nvPr/>
            </p:nvSpPr>
            <p:spPr>
              <a:xfrm>
                <a:off x="8553447" y="5182824"/>
                <a:ext cx="3638551" cy="733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p>
                        <m:sSupPr>
                          <m:ctrlPr>
                            <a:rPr lang="en-CA" sz="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CA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83C5A-447B-3BA0-DDBE-6E2A7E58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47" y="5182824"/>
                <a:ext cx="3638551" cy="733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4D42BBF-92C8-1BD3-3202-46D0FB62E87D}"/>
              </a:ext>
            </a:extLst>
          </p:cNvPr>
          <p:cNvSpPr txBox="1"/>
          <p:nvPr/>
        </p:nvSpPr>
        <p:spPr>
          <a:xfrm>
            <a:off x="5129939" y="-32658"/>
            <a:ext cx="3867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441D61"/>
                </a:solidFill>
              </a:rPr>
              <a:t>change of coordinates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0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9"/>
    </mc:Choice>
    <mc:Fallback xmlns="">
      <p:transition spd="slow" advTm="1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857387"/>
                  </p:ext>
                </p:extLst>
              </p:nvPr>
            </p:nvGraphicFramePr>
            <p:xfrm>
              <a:off x="95250" y="1200150"/>
              <a:ext cx="12001500" cy="56197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045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28254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7048500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7927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3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4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903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3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𝑧𝑥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2800">
                                                <a:latin typeface="Cambria Math" panose="02040503050406030204" pitchFamily="18" charset="0"/>
                                              </a:rPr>
                                              <m:t>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2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9238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32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b>
                                    <m:sSubPr>
                                      <m:ctrlP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CA" sz="32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CA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CA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CA" sz="3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CA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AF89BE-C809-1C32-7975-6DC8CA058F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857387"/>
                  </p:ext>
                </p:extLst>
              </p:nvPr>
            </p:nvGraphicFramePr>
            <p:xfrm>
              <a:off x="95250" y="1200150"/>
              <a:ext cx="12001500" cy="56197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0454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28254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7048500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7927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340" r="-157106" b="-214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340" r="-173" b="-214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903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94249" r="-157106" b="-101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94249" r="-173" b="-101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9238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30" t="-192405" r="-157106" b="-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70354" t="-192405" r="-173" b="-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A6ECB-DDD4-1FC0-AC85-8CCD64B267D9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47625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rep. of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A6ECB-DDD4-1FC0-AC85-8CCD64B26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76200"/>
                <a:ext cx="4762500" cy="1323439"/>
              </a:xfrm>
              <a:prstGeom prst="rect">
                <a:avLst/>
              </a:prstGeom>
              <a:blipFill>
                <a:blip r:embed="rId5"/>
                <a:stretch>
                  <a:fillRect t="-7798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F0D41-B6A6-FD19-CC51-31A88F79BAD5}"/>
                  </a:ext>
                </a:extLst>
              </p:cNvPr>
              <p:cNvSpPr txBox="1"/>
              <p:nvPr/>
            </p:nvSpPr>
            <p:spPr>
              <a:xfrm>
                <a:off x="6372225" y="-76200"/>
                <a:ext cx="47625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CA" sz="4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CA" sz="4000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rep. of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F0D41-B6A6-FD19-CC51-31A88F79B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25" y="-76200"/>
                <a:ext cx="4762500" cy="1323439"/>
              </a:xfrm>
              <a:prstGeom prst="rect">
                <a:avLst/>
              </a:prstGeom>
              <a:blipFill>
                <a:blip r:embed="rId6"/>
                <a:stretch>
                  <a:fillRect t="-7798" b="-183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02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6"/>
    </mc:Choice>
    <mc:Fallback xmlns="">
      <p:transition spd="slow" advTm="1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6D7C78-FDBC-3FEA-7A24-EF8359C1D4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5256912"/>
                  </p:ext>
                </p:extLst>
              </p:nvPr>
            </p:nvGraphicFramePr>
            <p:xfrm>
              <a:off x="6561094" y="3484196"/>
              <a:ext cx="1515147" cy="33166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1306867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48724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6D7C78-FDBC-3FEA-7A24-EF8359C1D4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5256912"/>
                  </p:ext>
                </p:extLst>
              </p:nvPr>
            </p:nvGraphicFramePr>
            <p:xfrm>
              <a:off x="6561094" y="3484196"/>
              <a:ext cx="1515147" cy="33166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1306867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77976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279" t="-565" r="-930" b="-2090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279" t="-97268" r="-930" b="-102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279" t="-195135" r="-930" b="-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/>
              <p:nvPr/>
            </p:nvSpPr>
            <p:spPr>
              <a:xfrm>
                <a:off x="139901" y="633778"/>
                <a:ext cx="5024285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7E75D-F731-9BDB-B9B6-F490E6CAF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1" y="633778"/>
                <a:ext cx="5024285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/>
              <p:nvPr/>
            </p:nvSpPr>
            <p:spPr>
              <a:xfrm>
                <a:off x="5357435" y="631172"/>
                <a:ext cx="6694664" cy="1732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𝑗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ra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32423-6D82-5BB6-4274-B80004951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435" y="631172"/>
                <a:ext cx="6694664" cy="1732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5AA653C-AAC7-C0EB-9D0A-FC88EEA64B87}"/>
              </a:ext>
            </a:extLst>
          </p:cNvPr>
          <p:cNvSpPr/>
          <p:nvPr/>
        </p:nvSpPr>
        <p:spPr>
          <a:xfrm>
            <a:off x="1763956" y="4626580"/>
            <a:ext cx="4935294" cy="102007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175835"/>
                  </p:ext>
                </p:extLst>
              </p:nvPr>
            </p:nvGraphicFramePr>
            <p:xfrm>
              <a:off x="2353298" y="3484563"/>
              <a:ext cx="3446803" cy="3287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10956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0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0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0956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30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0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CA" sz="3000" dirty="0"/>
                            <a:t> 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10956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CA" sz="4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34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131FA5C-95A3-1FC8-42B9-3FD42406B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175835"/>
                  </p:ext>
                </p:extLst>
              </p:nvPr>
            </p:nvGraphicFramePr>
            <p:xfrm>
              <a:off x="2353298" y="3484563"/>
              <a:ext cx="3446803" cy="32870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46803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</a:tblGrid>
                  <a:tr h="10956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53" t="-556" r="-353" b="-20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0956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53" t="-100556" r="-353" b="-10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0219698"/>
                      </a:ext>
                    </a:extLst>
                  </a:tr>
                  <a:tr h="10956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53" t="-200556" r="-353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6122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58A55D00-5080-BFDD-ED31-040217DC25E6}"/>
              </a:ext>
            </a:extLst>
          </p:cNvPr>
          <p:cNvSpPr/>
          <p:nvPr/>
        </p:nvSpPr>
        <p:spPr>
          <a:xfrm rot="19509244">
            <a:off x="4551163" y="94765"/>
            <a:ext cx="2026930" cy="2026930"/>
          </a:xfrm>
          <a:prstGeom prst="arc">
            <a:avLst>
              <a:gd name="adj1" fmla="val 14812002"/>
              <a:gd name="adj2" fmla="val 0"/>
            </a:avLst>
          </a:prstGeom>
          <a:ln w="1143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5DA6747D-F682-A255-7982-1BF88226A0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044651"/>
                  </p:ext>
                </p:extLst>
              </p:nvPr>
            </p:nvGraphicFramePr>
            <p:xfrm>
              <a:off x="9389070" y="3484196"/>
              <a:ext cx="2330555" cy="33048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2122275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48724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60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60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60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5DA6747D-F682-A255-7982-1BF88226A0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044651"/>
                  </p:ext>
                </p:extLst>
              </p:nvPr>
            </p:nvGraphicFramePr>
            <p:xfrm>
              <a:off x="9389070" y="3484196"/>
              <a:ext cx="2330555" cy="33048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2122275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66165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029" t="-571" r="-573" b="-2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029" t="-96175" r="-573" b="-102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7"/>
                          <a:stretch>
                            <a:fillRect l="-10029" t="-194054" r="-573" b="-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93E5F42-654C-602E-63FA-89E2671F6E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073"/>
                  </p:ext>
                </p:extLst>
              </p:nvPr>
            </p:nvGraphicFramePr>
            <p:xfrm>
              <a:off x="444701" y="3484196"/>
              <a:ext cx="1319256" cy="328740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1110976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48724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60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60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93E5F42-654C-602E-63FA-89E2671F6E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436073"/>
                  </p:ext>
                </p:extLst>
              </p:nvPr>
            </p:nvGraphicFramePr>
            <p:xfrm>
              <a:off x="444701" y="3484196"/>
              <a:ext cx="1319256" cy="328740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1110976">
                      <a:extLst>
                        <a:ext uri="{9D8B030D-6E8A-4147-A177-3AD203B41FA5}">
                          <a16:colId xmlns:a16="http://schemas.microsoft.com/office/drawing/2014/main" val="269177886"/>
                        </a:ext>
                      </a:extLst>
                    </a:gridCol>
                  </a:tblGrid>
                  <a:tr h="1048724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022" t="-581" r="-1087" b="-21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  <a:tr h="1113288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022" t="-94536" r="-1087" b="-1021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4432287"/>
                      </a:ext>
                    </a:extLst>
                  </a:tr>
                  <a:tr h="1125390">
                    <a:tc>
                      <a:txBody>
                        <a:bodyPr/>
                        <a:lstStyle/>
                        <a:p>
                          <a:pPr algn="ctr"/>
                          <a:endParaRPr lang="en-CA" sz="32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8"/>
                          <a:stretch>
                            <a:fillRect l="-19022" t="-192432" r="-1087" b="-10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1939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5AE0784B-7D2B-175E-9DA2-137B620B186D}"/>
              </a:ext>
            </a:extLst>
          </p:cNvPr>
          <p:cNvSpPr/>
          <p:nvPr/>
        </p:nvSpPr>
        <p:spPr>
          <a:xfrm>
            <a:off x="8076241" y="4626580"/>
            <a:ext cx="1515147" cy="1020074"/>
          </a:xfrm>
          <a:prstGeom prst="rightArrow">
            <a:avLst/>
          </a:prstGeom>
          <a:solidFill>
            <a:srgbClr val="AFD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8A174-A755-2DAD-4FF5-9BB03EE6DCB6}"/>
                  </a:ext>
                </a:extLst>
              </p:cNvPr>
              <p:cNvSpPr txBox="1"/>
              <p:nvPr/>
            </p:nvSpPr>
            <p:spPr>
              <a:xfrm>
                <a:off x="6408491" y="2488808"/>
                <a:ext cx="175471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𝔰𝔲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08A174-A755-2DAD-4FF5-9BB03EE6D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491" y="2488808"/>
                <a:ext cx="1754711" cy="1015663"/>
              </a:xfrm>
              <a:prstGeom prst="rect">
                <a:avLst/>
              </a:prstGeom>
              <a:blipFill>
                <a:blip r:embed="rId9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8C1DDA-7B77-34C6-3D03-5BCF337E5B86}"/>
                  </a:ext>
                </a:extLst>
              </p:cNvPr>
              <p:cNvSpPr txBox="1"/>
              <p:nvPr/>
            </p:nvSpPr>
            <p:spPr>
              <a:xfrm>
                <a:off x="9389070" y="2487950"/>
                <a:ext cx="233055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CA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8C1DDA-7B77-34C6-3D03-5BCF337E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70" y="2487950"/>
                <a:ext cx="233055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E0331-AA43-8B54-3274-DC891EB60FD7}"/>
              </a:ext>
            </a:extLst>
          </p:cNvPr>
          <p:cNvCxnSpPr/>
          <p:nvPr/>
        </p:nvCxnSpPr>
        <p:spPr>
          <a:xfrm>
            <a:off x="1028700" y="2942102"/>
            <a:ext cx="0" cy="561511"/>
          </a:xfrm>
          <a:prstGeom prst="straightConnector1">
            <a:avLst/>
          </a:prstGeom>
          <a:ln w="1143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16D987-8195-C508-46D7-6BFF4315A3EA}"/>
              </a:ext>
            </a:extLst>
          </p:cNvPr>
          <p:cNvCxnSpPr>
            <a:cxnSpLocks/>
          </p:cNvCxnSpPr>
          <p:nvPr/>
        </p:nvCxnSpPr>
        <p:spPr>
          <a:xfrm>
            <a:off x="5357435" y="2557138"/>
            <a:ext cx="6834565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359D15-A240-F4C2-9EDC-46A501D0F718}"/>
                  </a:ext>
                </a:extLst>
              </p:cNvPr>
              <p:cNvSpPr txBox="1"/>
              <p:nvPr/>
            </p:nvSpPr>
            <p:spPr>
              <a:xfrm>
                <a:off x="6964581" y="-57150"/>
                <a:ext cx="17401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4000" dirty="0">
                    <a:solidFill>
                      <a:srgbClr val="000000"/>
                    </a:solidFill>
                  </a:rPr>
                  <a:t>Spin-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359D15-A240-F4C2-9EDC-46A501D0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581" y="-57150"/>
                <a:ext cx="1740186" cy="707886"/>
              </a:xfrm>
              <a:prstGeom prst="rect">
                <a:avLst/>
              </a:prstGeom>
              <a:blipFill>
                <a:blip r:embed="rId11"/>
                <a:stretch>
                  <a:fillRect l="-2797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464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18">
        <p:fade/>
      </p:transition>
    </mc:Choice>
    <mc:Fallback xmlns="">
      <p:transition spd="med" advTm="13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9" grpId="0" animBg="1"/>
      <p:bldP spid="13" grpId="0" animBg="1"/>
      <p:bldP spid="15" grpId="0"/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/>
              <p:nvPr/>
            </p:nvSpPr>
            <p:spPr>
              <a:xfrm>
                <a:off x="92962" y="88491"/>
                <a:ext cx="104078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u="sng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6000" i="1" u="sng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u="sng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6000" i="1" u="sng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000" u="sng" dirty="0"/>
                  <a:t>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u="sng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sz="6000" i="1" u="sng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sz="6000" b="0" i="1" u="sng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CA" sz="6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88491"/>
                <a:ext cx="10407890" cy="1015663"/>
              </a:xfrm>
              <a:prstGeom prst="rect">
                <a:avLst/>
              </a:prstGeom>
              <a:blipFill>
                <a:blip r:embed="rId4"/>
                <a:stretch>
                  <a:fillRect l="-351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E399A1-8C5E-2C2A-B251-B7703A340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146856"/>
                  </p:ext>
                </p:extLst>
              </p:nvPr>
            </p:nvGraphicFramePr>
            <p:xfrm>
              <a:off x="252186" y="1735058"/>
              <a:ext cx="11658364" cy="42047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14591">
                      <a:extLst>
                        <a:ext uri="{9D8B030D-6E8A-4147-A177-3AD203B41FA5}">
                          <a16:colId xmlns:a16="http://schemas.microsoft.com/office/drawing/2014/main" val="3734883552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273018350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3066709382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2472337953"/>
                        </a:ext>
                      </a:extLst>
                    </a:gridCol>
                  </a:tblGrid>
                  <a:tr h="13821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4800" b="0" i="1" dirty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GB" sz="4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3882916"/>
                      </a:ext>
                    </a:extLst>
                  </a:tr>
                  <a:tr h="28226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174364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E399A1-8C5E-2C2A-B251-B7703A340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146856"/>
                  </p:ext>
                </p:extLst>
              </p:nvPr>
            </p:nvGraphicFramePr>
            <p:xfrm>
              <a:off x="252186" y="1735058"/>
              <a:ext cx="11658364" cy="42047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14591">
                      <a:extLst>
                        <a:ext uri="{9D8B030D-6E8A-4147-A177-3AD203B41FA5}">
                          <a16:colId xmlns:a16="http://schemas.microsoft.com/office/drawing/2014/main" val="3734883552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273018350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3066709382"/>
                        </a:ext>
                      </a:extLst>
                    </a:gridCol>
                    <a:gridCol w="2914591">
                      <a:extLst>
                        <a:ext uri="{9D8B030D-6E8A-4147-A177-3AD203B41FA5}">
                          <a16:colId xmlns:a16="http://schemas.microsoft.com/office/drawing/2014/main" val="2472337953"/>
                        </a:ext>
                      </a:extLst>
                    </a:gridCol>
                  </a:tblGrid>
                  <a:tr h="138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9" t="-441" r="-300628" b="-205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441" r="-200000" b="-205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418" t="-441" r="-100418" b="-205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418" t="-441" r="-418" b="-205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82916"/>
                      </a:ext>
                    </a:extLst>
                  </a:tr>
                  <a:tr h="28226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9" t="-49138" r="-300628" b="-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0000" t="-49138" r="-200000" b="-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0418" t="-49138" r="-100418" b="-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300418" t="-49138" r="-418" b="-4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74364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A79F37-3F1F-FB54-4BFB-B3515B2793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7720" y="2997000"/>
              <a:ext cx="10543320" cy="183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A79F37-3F1F-FB54-4BFB-B3515B279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360" y="2987640"/>
                <a:ext cx="10562040" cy="20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5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9"/>
    </mc:Choice>
    <mc:Fallback xmlns="">
      <p:transition spd="slow" advTm="9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117988" y="3117687"/>
                <a:ext cx="12192000" cy="339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5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  2 </m:t>
                    </m:r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5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=  0</m:t>
                    </m:r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3117687"/>
                <a:ext cx="12192000" cy="3393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blipFill>
                <a:blip r:embed="rId6"/>
                <a:stretch>
                  <a:fillRect l="-244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DF20EC3-CD8A-E03E-11B9-8DCA4FF2DA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38320" y="3098160"/>
              <a:ext cx="865800" cy="3465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DF20EC3-CD8A-E03E-11B9-8DCA4FF2DA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28960" y="3088800"/>
                <a:ext cx="884520" cy="348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931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"/>
    </mc:Choice>
    <mc:Fallback xmlns="">
      <p:transition spd="slow" advTm="1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/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+1)−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4FC8B-872E-F781-C60E-3FB7C3F12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30997"/>
                <a:ext cx="10706100" cy="1881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/>
              <p:nvPr/>
            </p:nvSpPr>
            <p:spPr>
              <a:xfrm>
                <a:off x="117988" y="3117687"/>
                <a:ext cx="12192000" cy="3404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=  0</m:t>
                    </m:r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35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35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GB" sz="3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(+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1)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CA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CA" sz="35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  <m:d>
                      <m:dPr>
                        <m:begChr m:val="|"/>
                        <m:endChr m:val="⟩"/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5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35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B014F-A2E4-FE5C-89D6-64F3F598C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3117687"/>
                <a:ext cx="12192000" cy="3404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800" b="0" dirty="0"/>
                  <a:t> </a:t>
                </a:r>
                <a14:m>
                  <m:oMath xmlns:m="http://schemas.openxmlformats.org/officeDocument/2006/math">
                    <m:r>
                      <a:rPr lang="en-GB" sz="4800" b="0" i="0" smtClean="0">
                        <a:latin typeface="Cambria Math" panose="02040503050406030204" pitchFamily="18" charset="0"/>
                      </a:rPr>
                      <m:t>  ⇒ 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800" i="1" smtClean="0"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GB" sz="4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6559C0-52FA-0831-41B0-0E5964451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220450" cy="830997"/>
              </a:xfrm>
              <a:prstGeom prst="rect">
                <a:avLst/>
              </a:prstGeom>
              <a:blipFill>
                <a:blip r:embed="rId6"/>
                <a:stretch>
                  <a:fillRect l="-244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76C0DE-4672-E081-DDDE-796608F270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6280" y="3766320"/>
              <a:ext cx="787320" cy="2730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76C0DE-4672-E081-DDDE-796608F27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6920" y="3756960"/>
                <a:ext cx="806040" cy="274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7746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97">
        <p:fade/>
      </p:transition>
    </mc:Choice>
    <mc:Fallback xmlns="">
      <p:transition spd="med" advTm="8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837807"/>
                  </p:ext>
                </p:extLst>
              </p:nvPr>
            </p:nvGraphicFramePr>
            <p:xfrm>
              <a:off x="0" y="1045160"/>
              <a:ext cx="12191999" cy="24549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183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433285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5456875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CA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3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32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GB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3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GB" sz="32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type m:val="skw"/>
                                                      <m:ctrlP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f>
                                                    <m:fPr>
                                                      <m:type m:val="skw"/>
                                                      <m:ctrlP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type m:val="skw"/>
                                                      <m:ctrlP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3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type m:val="skw"/>
                                                      <m:ctrlP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3200" i="1" dirty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2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573098F-BD40-5EB5-1310-9823507A8A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837807"/>
                  </p:ext>
                </p:extLst>
              </p:nvPr>
            </p:nvGraphicFramePr>
            <p:xfrm>
              <a:off x="0" y="1045160"/>
              <a:ext cx="12191999" cy="24549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1839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3433285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5456875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4549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69" t="-248" r="-269557" b="-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6625" t="-248" r="-159503" b="-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23687" t="-248" r="-335" b="-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654302"/>
                  </p:ext>
                </p:extLst>
              </p:nvPr>
            </p:nvGraphicFramePr>
            <p:xfrm>
              <a:off x="0" y="4388571"/>
              <a:ext cx="12191999" cy="24497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</m:eqArr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e>
                                                    <m:rad>
                                                      <m:radPr>
                                                        <m:degHide m:val="on"/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radPr>
                                                      <m:deg/>
                                                      <m:e>
                                                        <m: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rad>
                                                  </m:e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</m:eqAr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32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CA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CA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CA" sz="3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2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endParaRPr lang="en-CA" sz="36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−3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eqArr>
                                            </m:e>
                                            <m:e>
                                              <m:eqArr>
                                                <m:eqArr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eqArr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+3</m:t>
                                                  </m:r>
                                                </m:e>
                                              </m:eqAr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3EF6D26-FC8E-7EED-EAB2-7E18886FA4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9654302"/>
                  </p:ext>
                </p:extLst>
              </p:nvPr>
            </p:nvGraphicFramePr>
            <p:xfrm>
              <a:off x="0" y="4388571"/>
              <a:ext cx="12191999" cy="24497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11561">
                      <a:extLst>
                        <a:ext uri="{9D8B030D-6E8A-4147-A177-3AD203B41FA5}">
                          <a16:colId xmlns:a16="http://schemas.microsoft.com/office/drawing/2014/main" val="3583927882"/>
                        </a:ext>
                      </a:extLst>
                    </a:gridCol>
                    <a:gridCol w="4424516">
                      <a:extLst>
                        <a:ext uri="{9D8B030D-6E8A-4147-A177-3AD203B41FA5}">
                          <a16:colId xmlns:a16="http://schemas.microsoft.com/office/drawing/2014/main" val="2817208669"/>
                        </a:ext>
                      </a:extLst>
                    </a:gridCol>
                    <a:gridCol w="3755922">
                      <a:extLst>
                        <a:ext uri="{9D8B030D-6E8A-4147-A177-3AD203B41FA5}">
                          <a16:colId xmlns:a16="http://schemas.microsoft.com/office/drawing/2014/main" val="1748378238"/>
                        </a:ext>
                      </a:extLst>
                    </a:gridCol>
                  </a:tblGrid>
                  <a:tr h="24497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4" t="-248" r="-204407" b="-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0909" t="-248" r="-85262" b="-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25000" t="-248" r="-487" b="-4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7273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/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000" dirty="0"/>
                  <a:t> Representation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blipFill>
                <a:blip r:embed="rId8"/>
                <a:stretch>
                  <a:fillRect l="-351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95F1ACDC-735A-27B7-CF3A-3229BB3CF63B}"/>
              </a:ext>
            </a:extLst>
          </p:cNvPr>
          <p:cNvSpPr/>
          <p:nvPr/>
        </p:nvSpPr>
        <p:spPr>
          <a:xfrm rot="5400000">
            <a:off x="5661316" y="3434315"/>
            <a:ext cx="869366" cy="10200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0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2"/>
    </mc:Choice>
    <mc:Fallback xmlns="">
      <p:transition spd="slow" advTm="12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/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/>
                  <a:t>Spin-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GB" sz="6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60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6000" dirty="0"/>
                  <a:t> Representation of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𝔰𝔲</m:t>
                    </m:r>
                    <m:d>
                      <m:d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00C978-AA28-8149-474A-75EC7FB22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29497"/>
                <a:ext cx="10407890" cy="1015663"/>
              </a:xfrm>
              <a:prstGeom prst="rect">
                <a:avLst/>
              </a:prstGeom>
              <a:blipFill>
                <a:blip r:embed="rId4"/>
                <a:stretch>
                  <a:fillRect l="-351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43D57D-4318-CC4E-5492-CF17EFDA65D3}"/>
                  </a:ext>
                </a:extLst>
              </p:cNvPr>
              <p:cNvSpPr txBox="1"/>
              <p:nvPr/>
            </p:nvSpPr>
            <p:spPr>
              <a:xfrm>
                <a:off x="2076450" y="1227438"/>
                <a:ext cx="8039100" cy="1958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n-GB" sz="32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43D57D-4318-CC4E-5492-CF17EFDA6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0" y="1227438"/>
                <a:ext cx="8039100" cy="1958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9C1D1-62A7-0999-3C4C-684ED6E2CE35}"/>
                  </a:ext>
                </a:extLst>
              </p:cNvPr>
              <p:cNvSpPr txBox="1"/>
              <p:nvPr/>
            </p:nvSpPr>
            <p:spPr>
              <a:xfrm>
                <a:off x="0" y="3729676"/>
                <a:ext cx="12192000" cy="2629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2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  <m:r>
                                              <a:rPr lang="en-GB" sz="40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9C1D1-62A7-0999-3C4C-684ED6E2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9676"/>
                <a:ext cx="12192000" cy="26293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5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2">
        <p:fade/>
      </p:transition>
    </mc:Choice>
    <mc:Fallback xmlns="">
      <p:transition spd="med" advTm="12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/>
              <p:nvPr/>
            </p:nvSpPr>
            <p:spPr>
              <a:xfrm>
                <a:off x="92962" y="88491"/>
                <a:ext cx="1040789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000" u="sng" dirty="0"/>
                  <a:t>Spin-</a:t>
                </a:r>
                <a14:m>
                  <m:oMath xmlns:m="http://schemas.openxmlformats.org/officeDocument/2006/math">
                    <m:r>
                      <a:rPr lang="en-CA" sz="6000" b="0" i="0" u="sng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sz="6000" u="sng" dirty="0"/>
                  <a:t> Representation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60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u="sng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sz="6000" i="1" u="sng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sz="6000" b="0" i="1" u="sng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CA" sz="6000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2D099-F561-86F2-203D-28399DBD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" y="88491"/>
                <a:ext cx="10407890" cy="1015663"/>
              </a:xfrm>
              <a:prstGeom prst="rect">
                <a:avLst/>
              </a:prstGeom>
              <a:blipFill>
                <a:blip r:embed="rId4"/>
                <a:stretch>
                  <a:fillRect l="-3513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E399A1-8C5E-2C2A-B251-B7703A340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629797"/>
                  </p:ext>
                </p:extLst>
              </p:nvPr>
            </p:nvGraphicFramePr>
            <p:xfrm>
              <a:off x="290286" y="1592826"/>
              <a:ext cx="11658365" cy="50144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673">
                      <a:extLst>
                        <a:ext uri="{9D8B030D-6E8A-4147-A177-3AD203B41FA5}">
                          <a16:colId xmlns:a16="http://schemas.microsoft.com/office/drawing/2014/main" val="3734883552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273018350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3066709382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2472337953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1218972292"/>
                        </a:ext>
                      </a:extLst>
                    </a:gridCol>
                  </a:tblGrid>
                  <a:tr h="152086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CA" sz="66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6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CA" sz="66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3882916"/>
                      </a:ext>
                    </a:extLst>
                  </a:tr>
                  <a:tr h="34935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4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5174364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2E399A1-8C5E-2C2A-B251-B7703A3408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5629797"/>
                  </p:ext>
                </p:extLst>
              </p:nvPr>
            </p:nvGraphicFramePr>
            <p:xfrm>
              <a:off x="290286" y="1592826"/>
              <a:ext cx="11658365" cy="50144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1673">
                      <a:extLst>
                        <a:ext uri="{9D8B030D-6E8A-4147-A177-3AD203B41FA5}">
                          <a16:colId xmlns:a16="http://schemas.microsoft.com/office/drawing/2014/main" val="3734883552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273018350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3066709382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2472337953"/>
                        </a:ext>
                      </a:extLst>
                    </a:gridCol>
                    <a:gridCol w="2331673">
                      <a:extLst>
                        <a:ext uri="{9D8B030D-6E8A-4147-A177-3AD203B41FA5}">
                          <a16:colId xmlns:a16="http://schemas.microsoft.com/office/drawing/2014/main" val="1218972292"/>
                        </a:ext>
                      </a:extLst>
                    </a:gridCol>
                  </a:tblGrid>
                  <a:tr h="15208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1" t="-400" r="-400261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261" t="-400" r="-300261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785" t="-400" r="-201047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000" t="-400" r="-100522" b="-2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0000" t="-400" r="-522" b="-2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882916"/>
                      </a:ext>
                    </a:extLst>
                  </a:tr>
                  <a:tr h="34935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61" t="-43805" r="-400261" b="-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00261" t="-43805" r="-300261" b="-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0785" t="-43805" r="-201047" b="-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300000" t="-43805" r="-100522" b="-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400000" t="-43805" r="-522" b="-3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74364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DAA66E-5C8E-ADCF-38AC-1F7ED5B24B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3880" y="2738880"/>
              <a:ext cx="10752840" cy="262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DAA66E-5C8E-ADCF-38AC-1F7ED5B24B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20" y="2729520"/>
                <a:ext cx="10771560" cy="28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592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5"/>
    </mc:Choice>
    <mc:Fallback xmlns="">
      <p:transition spd="slow" advTm="6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1|1|9.8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9|2.8|4.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6|2.8|2.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7|3.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.2|4.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5|1.9|6.7|2.7|1.7|3.8|0.7|0.7|0.7|0.8|3.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.2|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9|1.6|0.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5|1.9|6.7|2.7|1.7|3.8|0.7|0.7|0.7|0.8|3.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1.6|1.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1|2.3|1.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|1|0.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|3.7|4.3|6.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.1|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|1|1.8|1.6|0.8|1.6|1.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9|2.1|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4.5|3.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4.4|3.3|1.5|5.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7|4.6|2.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8|2.7|6|2.1|9.3|2.1|24|2.8|1.5|5.8|2.1|0.7|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6|1.3|1.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.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|1.9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5|1.9|6.7|2.7|1.7|3.8|0.7|0.7|0.7|0.8|3.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5|1.9|6.7|2.7|1.7|3.8|0.7|0.7|0.7|0.8|3.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5|2.8|1.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2.9|1.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2.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3|0.8|2.7|2.5|4.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4.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7.8|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2|6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4.4|2.7|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2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3|0.5|4.4|5.8|5.2|3.8|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1|2.8|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9|7.8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|1.5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6|3.4|2.6|5.4|2.9|3.5|6.2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|4.7|0.7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7|0.7|2.3|1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5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6|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.3|5.6|4.6|3|5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3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7.9|11.7|2|8|10.7|16.8|14.8|10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0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0.8|0.9|2|4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4|5.9|7.6|8.4|3.2|5.4|6.6|9.3|4.8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9|8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0.5|0.6|2|0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9|8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9|0.7|3|8.7|5.2|10.4|3.8|0.8|2.7|3.8|1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0.6|1.3|2.3|1|4.2|5.7|20.3|9|2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9.2|7.2|1.7|0.7|1|2.4|4.1|1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.5|0.4|0.4|0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4.2|4.6|4|5.1|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5.3|16.9|2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0.2|0.2|0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9.9|5.5|8.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9|2.4|4.3|3.4|3|1.5|3.2|1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7|2.1|8.3|9.8|5.9|6.9|1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1|11.1|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|3.7|4.3|6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2|12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5|4.3|2|3.8|16.8|5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5|3.2|6.7|10.6|19.7|4.1|3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3.1|1.5|1.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|2.6|2.1|9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3|4.9|4.7|2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|2.2|1.6|8.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0.7|0.8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0.9|6.7|6.7|2.2|0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|1.8|1.4|1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5|0.5|0.8|0.5|0.7|0.5|1.2|4.3|3.2|1.8|1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5|0.5|0.8|0.5|0.7|0.5|1.2|4.3|3.2|1.8|1.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2.1|6.7|3.8|9.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1|0.8|14.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|5.9|10|4.7|5|3.9|1.3|3.3|3.8|1.8|3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7|2.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6|3.2|1.6|2.7|1.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7|7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.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8|2.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6|1.3|1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7|2.6|2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1|0.8|14.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1|0.8|1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9|1.9|5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9|3.7|1.1|2.6|3.3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28387</TotalTime>
  <Words>7261</Words>
  <Application>Microsoft Office PowerPoint</Application>
  <PresentationFormat>Widescreen</PresentationFormat>
  <Paragraphs>1961</Paragraphs>
  <Slides>164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0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77</cp:revision>
  <dcterms:created xsi:type="dcterms:W3CDTF">2022-09-03T03:44:32Z</dcterms:created>
  <dcterms:modified xsi:type="dcterms:W3CDTF">2024-06-16T02:43:18Z</dcterms:modified>
</cp:coreProperties>
</file>